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2cc7b0b87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1a216dec44630"/>
  </p:sldMasterIdLst>
  <p:sldIdLst>
    <p:sldId xmlns:r="http://schemas.openxmlformats.org/officeDocument/2006/relationships" id="256" r:id="R69645905777e4868"/>
    <p:sldId xmlns:r="http://schemas.openxmlformats.org/officeDocument/2006/relationships" id="257" r:id="Rda92aa8d3fb64952"/>
    <p:sldId xmlns:r="http://schemas.openxmlformats.org/officeDocument/2006/relationships" id="258" r:id="R887395351f934d25"/>
    <p:sldId xmlns:r="http://schemas.openxmlformats.org/officeDocument/2006/relationships" id="259" r:id="Rbd3dc2ed70ac486f"/>
    <p:sldId xmlns:r="http://schemas.openxmlformats.org/officeDocument/2006/relationships" id="260" r:id="R72901459f3d446fa"/>
    <p:sldId xmlns:r="http://schemas.openxmlformats.org/officeDocument/2006/relationships" id="261" r:id="R702d5e8338d749bc"/>
    <p:sldId xmlns:r="http://schemas.openxmlformats.org/officeDocument/2006/relationships" id="262" r:id="Rdae2d532b827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1a216dec44630" /><Relationship Type="http://schemas.openxmlformats.org/officeDocument/2006/relationships/slide" Target="/ppt/slides/slide1.xml" Id="R69645905777e4868" /><Relationship Type="http://schemas.openxmlformats.org/officeDocument/2006/relationships/slide" Target="/ppt/slides/slide2.xml" Id="Rda92aa8d3fb64952" /><Relationship Type="http://schemas.openxmlformats.org/officeDocument/2006/relationships/slide" Target="/ppt/slides/slide3.xml" Id="R887395351f934d25" /><Relationship Type="http://schemas.openxmlformats.org/officeDocument/2006/relationships/slide" Target="/ppt/slides/slide4.xml" Id="Rbd3dc2ed70ac486f" /><Relationship Type="http://schemas.openxmlformats.org/officeDocument/2006/relationships/slide" Target="/ppt/slides/slide5.xml" Id="R72901459f3d446fa" /><Relationship Type="http://schemas.openxmlformats.org/officeDocument/2006/relationships/slide" Target="/ppt/slides/slide6.xml" Id="R702d5e8338d749bc" /><Relationship Type="http://schemas.openxmlformats.org/officeDocument/2006/relationships/slide" Target="/ppt/slides/slide7.xml" Id="Rdae2d532b827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76e1a2800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fd396d8a4597" /><Relationship Type="http://schemas.openxmlformats.org/officeDocument/2006/relationships/theme" Target="/ppt/slideMasters/theme/theme1.xml" Id="R1004571f2084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8fd396d8a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49789c85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a2b2e968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183c5fde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4ab5f618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98afcd092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f2d1bd9e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aae936fa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