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9d0cf52d0940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83d01b3be4ed2"/>
  </p:sldMasterIdLst>
  <p:sldIdLst>
    <p:sldId xmlns:r="http://schemas.openxmlformats.org/officeDocument/2006/relationships" id="256" r:id="Rdaa94062b77447aa"/>
    <p:sldId xmlns:r="http://schemas.openxmlformats.org/officeDocument/2006/relationships" id="257" r:id="R5fe9656e2b9549b3"/>
    <p:sldId xmlns:r="http://schemas.openxmlformats.org/officeDocument/2006/relationships" id="258" r:id="R9d7231f11ffd4ca0"/>
    <p:sldId xmlns:r="http://schemas.openxmlformats.org/officeDocument/2006/relationships" id="259" r:id="R56002d3bcc6c4659"/>
    <p:sldId xmlns:r="http://schemas.openxmlformats.org/officeDocument/2006/relationships" id="260" r:id="R1bd1da16cf1d4604"/>
    <p:sldId xmlns:r="http://schemas.openxmlformats.org/officeDocument/2006/relationships" id="261" r:id="Ra4487e969acf426d"/>
    <p:sldId xmlns:r="http://schemas.openxmlformats.org/officeDocument/2006/relationships" id="262" r:id="R36237576a3f0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83d01b3be4ed2" /><Relationship Type="http://schemas.openxmlformats.org/officeDocument/2006/relationships/slide" Target="/ppt/slides/slide1.xml" Id="Rdaa94062b77447aa" /><Relationship Type="http://schemas.openxmlformats.org/officeDocument/2006/relationships/slide" Target="/ppt/slides/slide2.xml" Id="R5fe9656e2b9549b3" /><Relationship Type="http://schemas.openxmlformats.org/officeDocument/2006/relationships/slide" Target="/ppt/slides/slide3.xml" Id="R9d7231f11ffd4ca0" /><Relationship Type="http://schemas.openxmlformats.org/officeDocument/2006/relationships/slide" Target="/ppt/slides/slide4.xml" Id="R56002d3bcc6c4659" /><Relationship Type="http://schemas.openxmlformats.org/officeDocument/2006/relationships/slide" Target="/ppt/slides/slide5.xml" Id="R1bd1da16cf1d4604" /><Relationship Type="http://schemas.openxmlformats.org/officeDocument/2006/relationships/slide" Target="/ppt/slides/slide6.xml" Id="Ra4487e969acf426d" /><Relationship Type="http://schemas.openxmlformats.org/officeDocument/2006/relationships/slide" Target="/ppt/slides/slide7.xml" Id="R36237576a3f0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ffd8f0a7cb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376b040d54bfb" /><Relationship Type="http://schemas.openxmlformats.org/officeDocument/2006/relationships/theme" Target="/ppt/slideMasters/theme/theme1.xml" Id="Ra4ec3756c442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8376b040d54b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fc33278a54a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5d916f85a42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a3e815644f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dce97549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6ec0bd4c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14b83990e43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93531964b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KREM INVEST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−154 031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12 787 016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26 973 735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41 718 538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JOHANNESEN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889 652 462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KREM INVEST AS</a:t>
            </a:r>
          </a:p>
        </p:txBody>
      </p:sp>
    </p:spTree>
  </p:cSld>
  <p:clrMapOvr>
    <a:masterClrMapping xmlns:a="http://schemas.openxmlformats.org/drawingml/2006/main"/>
  </p:clrMapOvr>
</p:sld>
</file>