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c8cca6011e41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c051f00fdf4fb8"/>
  </p:sldMasterIdLst>
  <p:sldIdLst>
    <p:sldId xmlns:r="http://schemas.openxmlformats.org/officeDocument/2006/relationships" id="256" r:id="R370324d3bfca4862"/>
    <p:sldId xmlns:r="http://schemas.openxmlformats.org/officeDocument/2006/relationships" id="257" r:id="Rdfffaee334884d49"/>
    <p:sldId xmlns:r="http://schemas.openxmlformats.org/officeDocument/2006/relationships" id="258" r:id="R122b2ac822974338"/>
    <p:sldId xmlns:r="http://schemas.openxmlformats.org/officeDocument/2006/relationships" id="259" r:id="Raabd9b531d2d4d11"/>
    <p:sldId xmlns:r="http://schemas.openxmlformats.org/officeDocument/2006/relationships" id="260" r:id="Rb34d8b270f854a7b"/>
    <p:sldId xmlns:r="http://schemas.openxmlformats.org/officeDocument/2006/relationships" id="261" r:id="Rb34076d04de24498"/>
    <p:sldId xmlns:r="http://schemas.openxmlformats.org/officeDocument/2006/relationships" id="262" r:id="R478febea353444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c051f00fdf4fb8" /><Relationship Type="http://schemas.openxmlformats.org/officeDocument/2006/relationships/slide" Target="/ppt/slides/slide1.xml" Id="R370324d3bfca4862" /><Relationship Type="http://schemas.openxmlformats.org/officeDocument/2006/relationships/slide" Target="/ppt/slides/slide2.xml" Id="Rdfffaee334884d49" /><Relationship Type="http://schemas.openxmlformats.org/officeDocument/2006/relationships/slide" Target="/ppt/slides/slide3.xml" Id="R122b2ac822974338" /><Relationship Type="http://schemas.openxmlformats.org/officeDocument/2006/relationships/slide" Target="/ppt/slides/slide4.xml" Id="Raabd9b531d2d4d11" /><Relationship Type="http://schemas.openxmlformats.org/officeDocument/2006/relationships/slide" Target="/ppt/slides/slide5.xml" Id="Rb34d8b270f854a7b" /><Relationship Type="http://schemas.openxmlformats.org/officeDocument/2006/relationships/slide" Target="/ppt/slides/slide6.xml" Id="Rb34076d04de24498" /><Relationship Type="http://schemas.openxmlformats.org/officeDocument/2006/relationships/slide" Target="/ppt/slides/slide7.xml" Id="R478febea353444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0ddf37677948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9f3fea8b44418" /><Relationship Type="http://schemas.openxmlformats.org/officeDocument/2006/relationships/theme" Target="/ppt/slideMasters/theme/theme1.xml" Id="Rf8d4ecd27d6b4d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19f3fea8b444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190ae1f7241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71f0ac76742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c203d8f9649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b4394acc54d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28e5fa21645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241c7462646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815044dca40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EDORF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EDORF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EDORF INVEST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EDORF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EDORF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EDORF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1 613 750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1 369 125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8 461 331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15 316 897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17 002 313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EDORF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HAUGLI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EDORF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Bruksveien 70A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10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frode.haugli@gmail.com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889 675 292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EDORF INVEST AS</a:t>
            </a:r>
          </a:p>
        </p:txBody>
      </p:sp>
    </p:spTree>
  </p:cSld>
  <p:clrMapOvr>
    <a:masterClrMapping xmlns:a="http://schemas.openxmlformats.org/drawingml/2006/main"/>
  </p:clrMapOvr>
</p:sld>
</file>