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31678cae6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da151272549cb"/>
  </p:sldMasterIdLst>
  <p:sldIdLst>
    <p:sldId xmlns:r="http://schemas.openxmlformats.org/officeDocument/2006/relationships" id="256" r:id="R3eb5571ab7794a65"/>
    <p:sldId xmlns:r="http://schemas.openxmlformats.org/officeDocument/2006/relationships" id="257" r:id="Rdd2a8afaf8314643"/>
    <p:sldId xmlns:r="http://schemas.openxmlformats.org/officeDocument/2006/relationships" id="258" r:id="R43f0276bff6e44ab"/>
    <p:sldId xmlns:r="http://schemas.openxmlformats.org/officeDocument/2006/relationships" id="259" r:id="Rc552cd7b7c2445b2"/>
    <p:sldId xmlns:r="http://schemas.openxmlformats.org/officeDocument/2006/relationships" id="260" r:id="Rc7eeddd36595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da151272549cb" /><Relationship Type="http://schemas.openxmlformats.org/officeDocument/2006/relationships/slide" Target="/ppt/slides/slide1.xml" Id="R3eb5571ab7794a65" /><Relationship Type="http://schemas.openxmlformats.org/officeDocument/2006/relationships/slide" Target="/ppt/slides/slide2.xml" Id="Rdd2a8afaf8314643" /><Relationship Type="http://schemas.openxmlformats.org/officeDocument/2006/relationships/slide" Target="/ppt/slides/slide3.xml" Id="R43f0276bff6e44ab" /><Relationship Type="http://schemas.openxmlformats.org/officeDocument/2006/relationships/slide" Target="/ppt/slides/slide4.xml" Id="Rc552cd7b7c2445b2" /><Relationship Type="http://schemas.openxmlformats.org/officeDocument/2006/relationships/slide" Target="/ppt/slides/slide5.xml" Id="Rc7eeddd36595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59fb7ce0b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4d9aeb04a4edd" /><Relationship Type="http://schemas.openxmlformats.org/officeDocument/2006/relationships/theme" Target="/ppt/slideMasters/theme/theme1.xml" Id="Ra8f79dc22841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4d9aeb04a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93fdaaa2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fe69cd9b1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090b1cfe9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16aa3e81d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799bf4783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 UNGDOMSLAG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leiar@grendatun.com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889 859 342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