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3c744c0f7546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7ac17578f346f0"/>
  </p:sldMasterIdLst>
  <p:sldIdLst>
    <p:sldId xmlns:r="http://schemas.openxmlformats.org/officeDocument/2006/relationships" id="256" r:id="Rdc3dac7b9dac406d"/>
    <p:sldId xmlns:r="http://schemas.openxmlformats.org/officeDocument/2006/relationships" id="257" r:id="Rea1f381a8aaf4aa1"/>
    <p:sldId xmlns:r="http://schemas.openxmlformats.org/officeDocument/2006/relationships" id="258" r:id="R5fab444aa25847bb"/>
    <p:sldId xmlns:r="http://schemas.openxmlformats.org/officeDocument/2006/relationships" id="259" r:id="Rfcc17cfcb17d4be1"/>
    <p:sldId xmlns:r="http://schemas.openxmlformats.org/officeDocument/2006/relationships" id="260" r:id="R1c62d5d59f294bb3"/>
    <p:sldId xmlns:r="http://schemas.openxmlformats.org/officeDocument/2006/relationships" id="261" r:id="Rc797ef347d3b4bd0"/>
    <p:sldId xmlns:r="http://schemas.openxmlformats.org/officeDocument/2006/relationships" id="262" r:id="Ra78feddaffa748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ac17578f346f0" /><Relationship Type="http://schemas.openxmlformats.org/officeDocument/2006/relationships/slide" Target="/ppt/slides/slide1.xml" Id="Rdc3dac7b9dac406d" /><Relationship Type="http://schemas.openxmlformats.org/officeDocument/2006/relationships/slide" Target="/ppt/slides/slide2.xml" Id="Rea1f381a8aaf4aa1" /><Relationship Type="http://schemas.openxmlformats.org/officeDocument/2006/relationships/slide" Target="/ppt/slides/slide3.xml" Id="R5fab444aa25847bb" /><Relationship Type="http://schemas.openxmlformats.org/officeDocument/2006/relationships/slide" Target="/ppt/slides/slide4.xml" Id="Rfcc17cfcb17d4be1" /><Relationship Type="http://schemas.openxmlformats.org/officeDocument/2006/relationships/slide" Target="/ppt/slides/slide5.xml" Id="R1c62d5d59f294bb3" /><Relationship Type="http://schemas.openxmlformats.org/officeDocument/2006/relationships/slide" Target="/ppt/slides/slide6.xml" Id="Rc797ef347d3b4bd0" /><Relationship Type="http://schemas.openxmlformats.org/officeDocument/2006/relationships/slide" Target="/ppt/slides/slide7.xml" Id="Ra78feddaffa748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03573275342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0f4388fc44d52" /><Relationship Type="http://schemas.openxmlformats.org/officeDocument/2006/relationships/theme" Target="/ppt/slideMasters/theme/theme1.xml" Id="R12d3ae3fa30e4d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00f4388fc44d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5cdeb773b4c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a58445b9e44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a4ec59aa646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583ba85e640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79dd3ec884f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c8d64756845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46daf2d5543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MONTEM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MONTEM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27 731 000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144 547 000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541 607 000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AURIS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SECUNDUS AS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HARALDSPLASS HOLDING AS  –  16,4 %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31 01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889 981 172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