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33f839e11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db94531e54428"/>
  </p:sldMasterIdLst>
  <p:sldIdLst>
    <p:sldId xmlns:r="http://schemas.openxmlformats.org/officeDocument/2006/relationships" id="256" r:id="Rb23c095048364da2"/>
    <p:sldId xmlns:r="http://schemas.openxmlformats.org/officeDocument/2006/relationships" id="257" r:id="Ree537e658efc47ca"/>
    <p:sldId xmlns:r="http://schemas.openxmlformats.org/officeDocument/2006/relationships" id="258" r:id="Ra38cd2b8f9b24644"/>
    <p:sldId xmlns:r="http://schemas.openxmlformats.org/officeDocument/2006/relationships" id="259" r:id="R4966d503d89d4f0c"/>
    <p:sldId xmlns:r="http://schemas.openxmlformats.org/officeDocument/2006/relationships" id="260" r:id="Rb2cb1d89b1e9444b"/>
    <p:sldId xmlns:r="http://schemas.openxmlformats.org/officeDocument/2006/relationships" id="261" r:id="Ra24f8ab0a97542c6"/>
    <p:sldId xmlns:r="http://schemas.openxmlformats.org/officeDocument/2006/relationships" id="262" r:id="Rb8354f7ddadb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db94531e54428" /><Relationship Type="http://schemas.openxmlformats.org/officeDocument/2006/relationships/slide" Target="/ppt/slides/slide1.xml" Id="Rb23c095048364da2" /><Relationship Type="http://schemas.openxmlformats.org/officeDocument/2006/relationships/slide" Target="/ppt/slides/slide2.xml" Id="Ree537e658efc47ca" /><Relationship Type="http://schemas.openxmlformats.org/officeDocument/2006/relationships/slide" Target="/ppt/slides/slide3.xml" Id="Ra38cd2b8f9b24644" /><Relationship Type="http://schemas.openxmlformats.org/officeDocument/2006/relationships/slide" Target="/ppt/slides/slide4.xml" Id="R4966d503d89d4f0c" /><Relationship Type="http://schemas.openxmlformats.org/officeDocument/2006/relationships/slide" Target="/ppt/slides/slide5.xml" Id="Rb2cb1d89b1e9444b" /><Relationship Type="http://schemas.openxmlformats.org/officeDocument/2006/relationships/slide" Target="/ppt/slides/slide6.xml" Id="Ra24f8ab0a97542c6" /><Relationship Type="http://schemas.openxmlformats.org/officeDocument/2006/relationships/slide" Target="/ppt/slides/slide7.xml" Id="Rb8354f7ddadb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c15431bbb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d8ef07f94a62" /><Relationship Type="http://schemas.openxmlformats.org/officeDocument/2006/relationships/theme" Target="/ppt/slideMasters/theme/theme1.xml" Id="R570a78f27571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bd8ef07f9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083c878d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f5ebe6b0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3f5ba43a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1775d3f5e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0225c98c9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1faaa561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c098fef6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