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d82239acae40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faa8312384151"/>
  </p:sldMasterIdLst>
  <p:sldIdLst>
    <p:sldId xmlns:r="http://schemas.openxmlformats.org/officeDocument/2006/relationships" id="256" r:id="R8355758bef024761"/>
    <p:sldId xmlns:r="http://schemas.openxmlformats.org/officeDocument/2006/relationships" id="257" r:id="Raca4599f36754bc0"/>
    <p:sldId xmlns:r="http://schemas.openxmlformats.org/officeDocument/2006/relationships" id="258" r:id="Rb49d3c6a84f549c2"/>
    <p:sldId xmlns:r="http://schemas.openxmlformats.org/officeDocument/2006/relationships" id="259" r:id="Ra395273673ee4ee0"/>
    <p:sldId xmlns:r="http://schemas.openxmlformats.org/officeDocument/2006/relationships" id="260" r:id="R4d48b8e85c2542f2"/>
    <p:sldId xmlns:r="http://schemas.openxmlformats.org/officeDocument/2006/relationships" id="261" r:id="Rd7c454e71d6348e5"/>
    <p:sldId xmlns:r="http://schemas.openxmlformats.org/officeDocument/2006/relationships" id="262" r:id="R37bf43d76ca0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faa8312384151" /><Relationship Type="http://schemas.openxmlformats.org/officeDocument/2006/relationships/slide" Target="/ppt/slides/slide1.xml" Id="R8355758bef024761" /><Relationship Type="http://schemas.openxmlformats.org/officeDocument/2006/relationships/slide" Target="/ppt/slides/slide2.xml" Id="Raca4599f36754bc0" /><Relationship Type="http://schemas.openxmlformats.org/officeDocument/2006/relationships/slide" Target="/ppt/slides/slide3.xml" Id="Rb49d3c6a84f549c2" /><Relationship Type="http://schemas.openxmlformats.org/officeDocument/2006/relationships/slide" Target="/ppt/slides/slide4.xml" Id="Ra395273673ee4ee0" /><Relationship Type="http://schemas.openxmlformats.org/officeDocument/2006/relationships/slide" Target="/ppt/slides/slide5.xml" Id="R4d48b8e85c2542f2" /><Relationship Type="http://schemas.openxmlformats.org/officeDocument/2006/relationships/slide" Target="/ppt/slides/slide6.xml" Id="Rd7c454e71d6348e5" /><Relationship Type="http://schemas.openxmlformats.org/officeDocument/2006/relationships/slide" Target="/ppt/slides/slide7.xml" Id="R37bf43d76ca0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80a0439b64b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81c9e38a146d8" /><Relationship Type="http://schemas.openxmlformats.org/officeDocument/2006/relationships/theme" Target="/ppt/slideMasters/theme/theme1.xml" Id="R9ff1f020ea83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581c9e38a1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bf1da5982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b7563242e44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023df3a8c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96d35bedb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0719744a2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5bbe93540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5d13d02dc44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OLA-KAVIAR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OLA-KAVIAR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5 530 581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ANNE-KRISTIN THORESEN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21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890 036 252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