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7b2b0839e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3dafe90e64f75"/>
  </p:sldMasterIdLst>
  <p:sldIdLst>
    <p:sldId xmlns:r="http://schemas.openxmlformats.org/officeDocument/2006/relationships" id="256" r:id="Ra1920dbda68b40d6"/>
    <p:sldId xmlns:r="http://schemas.openxmlformats.org/officeDocument/2006/relationships" id="257" r:id="R129f9b6ac0464a2d"/>
    <p:sldId xmlns:r="http://schemas.openxmlformats.org/officeDocument/2006/relationships" id="258" r:id="Rff1a0c73d5d54059"/>
    <p:sldId xmlns:r="http://schemas.openxmlformats.org/officeDocument/2006/relationships" id="259" r:id="Rdf0d36088abe45fb"/>
    <p:sldId xmlns:r="http://schemas.openxmlformats.org/officeDocument/2006/relationships" id="260" r:id="R249d1615a44d4731"/>
    <p:sldId xmlns:r="http://schemas.openxmlformats.org/officeDocument/2006/relationships" id="261" r:id="R7b81157463dc4be7"/>
    <p:sldId xmlns:r="http://schemas.openxmlformats.org/officeDocument/2006/relationships" id="262" r:id="R2bad0a982789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3dafe90e64f75" /><Relationship Type="http://schemas.openxmlformats.org/officeDocument/2006/relationships/slide" Target="/ppt/slides/slide1.xml" Id="Ra1920dbda68b40d6" /><Relationship Type="http://schemas.openxmlformats.org/officeDocument/2006/relationships/slide" Target="/ppt/slides/slide2.xml" Id="R129f9b6ac0464a2d" /><Relationship Type="http://schemas.openxmlformats.org/officeDocument/2006/relationships/slide" Target="/ppt/slides/slide3.xml" Id="Rff1a0c73d5d54059" /><Relationship Type="http://schemas.openxmlformats.org/officeDocument/2006/relationships/slide" Target="/ppt/slides/slide4.xml" Id="Rdf0d36088abe45fb" /><Relationship Type="http://schemas.openxmlformats.org/officeDocument/2006/relationships/slide" Target="/ppt/slides/slide5.xml" Id="R249d1615a44d4731" /><Relationship Type="http://schemas.openxmlformats.org/officeDocument/2006/relationships/slide" Target="/ppt/slides/slide6.xml" Id="R7b81157463dc4be7" /><Relationship Type="http://schemas.openxmlformats.org/officeDocument/2006/relationships/slide" Target="/ppt/slides/slide7.xml" Id="R2bad0a982789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16d30d484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701b66704fbf" /><Relationship Type="http://schemas.openxmlformats.org/officeDocument/2006/relationships/theme" Target="/ppt/slideMasters/theme/theme1.xml" Id="R83a0a309b7f6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9701b6670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56d63d7f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29288ba1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ba7bd64e5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d5594d79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fba410d1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d57e7a6e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40e4a5cd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2 161 594 469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141 553 453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−164 861 945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1 896 712 476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8 078 299 162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www.globalconnect.no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890 164 072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