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38ad79821344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1b45b9902c4d7c"/>
  </p:sldMasterIdLst>
  <p:sldIdLst>
    <p:sldId xmlns:r="http://schemas.openxmlformats.org/officeDocument/2006/relationships" id="256" r:id="Rf2cd1923a6664bd6"/>
    <p:sldId xmlns:r="http://schemas.openxmlformats.org/officeDocument/2006/relationships" id="257" r:id="R05e49f96bbd345ab"/>
    <p:sldId xmlns:r="http://schemas.openxmlformats.org/officeDocument/2006/relationships" id="258" r:id="R49f516830e084e5d"/>
    <p:sldId xmlns:r="http://schemas.openxmlformats.org/officeDocument/2006/relationships" id="259" r:id="Rc3ac0237f941431e"/>
    <p:sldId xmlns:r="http://schemas.openxmlformats.org/officeDocument/2006/relationships" id="260" r:id="R817076c28e764887"/>
    <p:sldId xmlns:r="http://schemas.openxmlformats.org/officeDocument/2006/relationships" id="261" r:id="R81cbe0eaf1d14154"/>
    <p:sldId xmlns:r="http://schemas.openxmlformats.org/officeDocument/2006/relationships" id="262" r:id="R22572339af4f4f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1b45b9902c4d7c" /><Relationship Type="http://schemas.openxmlformats.org/officeDocument/2006/relationships/slide" Target="/ppt/slides/slide1.xml" Id="Rf2cd1923a6664bd6" /><Relationship Type="http://schemas.openxmlformats.org/officeDocument/2006/relationships/slide" Target="/ppt/slides/slide2.xml" Id="R05e49f96bbd345ab" /><Relationship Type="http://schemas.openxmlformats.org/officeDocument/2006/relationships/slide" Target="/ppt/slides/slide3.xml" Id="R49f516830e084e5d" /><Relationship Type="http://schemas.openxmlformats.org/officeDocument/2006/relationships/slide" Target="/ppt/slides/slide4.xml" Id="Rc3ac0237f941431e" /><Relationship Type="http://schemas.openxmlformats.org/officeDocument/2006/relationships/slide" Target="/ppt/slides/slide5.xml" Id="R817076c28e764887" /><Relationship Type="http://schemas.openxmlformats.org/officeDocument/2006/relationships/slide" Target="/ppt/slides/slide6.xml" Id="R81cbe0eaf1d14154" /><Relationship Type="http://schemas.openxmlformats.org/officeDocument/2006/relationships/slide" Target="/ppt/slides/slide7.xml" Id="R22572339af4f4f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2b15d0711840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2be0b4ab5486a" /><Relationship Type="http://schemas.openxmlformats.org/officeDocument/2006/relationships/theme" Target="/ppt/slideMasters/theme/theme1.xml" Id="R374eb1a92c7a45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e2be0b4ab548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2ce836cf944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225fb568146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6f37e8f104e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fd635c61643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cd8ee72e645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6da0a12f549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54752fadc4b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AGOS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3 201 881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18 911 566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19 034 845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 DAHLE LYSTRUP-LYDERSEN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Riddervolds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94 80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890 384 862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AGOS AS</a:t>
            </a:r>
          </a:p>
        </p:txBody>
      </p:sp>
    </p:spTree>
  </p:cSld>
  <p:clrMapOvr>
    <a:masterClrMapping xmlns:a="http://schemas.openxmlformats.org/drawingml/2006/main"/>
  </p:clrMapOvr>
</p:sld>
</file>