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c767a0a9a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0d47e973f4e1f"/>
  </p:sldMasterIdLst>
  <p:sldIdLst>
    <p:sldId xmlns:r="http://schemas.openxmlformats.org/officeDocument/2006/relationships" id="256" r:id="R0dfb4b226f6d432c"/>
    <p:sldId xmlns:r="http://schemas.openxmlformats.org/officeDocument/2006/relationships" id="257" r:id="R4f4672a614064faa"/>
    <p:sldId xmlns:r="http://schemas.openxmlformats.org/officeDocument/2006/relationships" id="258" r:id="Rf8fc7c310ebe410a"/>
    <p:sldId xmlns:r="http://schemas.openxmlformats.org/officeDocument/2006/relationships" id="259" r:id="Rdca5252bbbf04ecd"/>
    <p:sldId xmlns:r="http://schemas.openxmlformats.org/officeDocument/2006/relationships" id="260" r:id="R93fbcbc1eabb4d48"/>
    <p:sldId xmlns:r="http://schemas.openxmlformats.org/officeDocument/2006/relationships" id="261" r:id="R1f127ca050bd4a46"/>
    <p:sldId xmlns:r="http://schemas.openxmlformats.org/officeDocument/2006/relationships" id="262" r:id="Rd00ace49bab2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0d47e973f4e1f" /><Relationship Type="http://schemas.openxmlformats.org/officeDocument/2006/relationships/slide" Target="/ppt/slides/slide1.xml" Id="R0dfb4b226f6d432c" /><Relationship Type="http://schemas.openxmlformats.org/officeDocument/2006/relationships/slide" Target="/ppt/slides/slide2.xml" Id="R4f4672a614064faa" /><Relationship Type="http://schemas.openxmlformats.org/officeDocument/2006/relationships/slide" Target="/ppt/slides/slide3.xml" Id="Rf8fc7c310ebe410a" /><Relationship Type="http://schemas.openxmlformats.org/officeDocument/2006/relationships/slide" Target="/ppt/slides/slide4.xml" Id="Rdca5252bbbf04ecd" /><Relationship Type="http://schemas.openxmlformats.org/officeDocument/2006/relationships/slide" Target="/ppt/slides/slide5.xml" Id="R93fbcbc1eabb4d48" /><Relationship Type="http://schemas.openxmlformats.org/officeDocument/2006/relationships/slide" Target="/ppt/slides/slide6.xml" Id="R1f127ca050bd4a46" /><Relationship Type="http://schemas.openxmlformats.org/officeDocument/2006/relationships/slide" Target="/ppt/slides/slide7.xml" Id="Rd00ace49bab2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d58924dd1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28c7a100d4dc2" /><Relationship Type="http://schemas.openxmlformats.org/officeDocument/2006/relationships/theme" Target="/ppt/slideMasters/theme/theme1.xml" Id="R568c966d96eb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28c7a100d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f0de675d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a2758ff6a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368e27b48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a12b24f8a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62c8454f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ef56c8fd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5628563443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MIDTSTØL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MIDTSTØL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