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7e7fc19bdf42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4acf932fab462e"/>
  </p:sldMasterIdLst>
  <p:sldIdLst>
    <p:sldId xmlns:r="http://schemas.openxmlformats.org/officeDocument/2006/relationships" id="256" r:id="R85518654c68a4f46"/>
    <p:sldId xmlns:r="http://schemas.openxmlformats.org/officeDocument/2006/relationships" id="257" r:id="R9c14deed1add4eac"/>
    <p:sldId xmlns:r="http://schemas.openxmlformats.org/officeDocument/2006/relationships" id="258" r:id="R51475270084843aa"/>
    <p:sldId xmlns:r="http://schemas.openxmlformats.org/officeDocument/2006/relationships" id="259" r:id="R1ad10d2898a64dff"/>
    <p:sldId xmlns:r="http://schemas.openxmlformats.org/officeDocument/2006/relationships" id="260" r:id="R7b7f690a77a04295"/>
    <p:sldId xmlns:r="http://schemas.openxmlformats.org/officeDocument/2006/relationships" id="261" r:id="Rb2eae390903348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4acf932fab462e" /><Relationship Type="http://schemas.openxmlformats.org/officeDocument/2006/relationships/slide" Target="/ppt/slides/slide1.xml" Id="R85518654c68a4f46" /><Relationship Type="http://schemas.openxmlformats.org/officeDocument/2006/relationships/slide" Target="/ppt/slides/slide2.xml" Id="R9c14deed1add4eac" /><Relationship Type="http://schemas.openxmlformats.org/officeDocument/2006/relationships/slide" Target="/ppt/slides/slide3.xml" Id="R51475270084843aa" /><Relationship Type="http://schemas.openxmlformats.org/officeDocument/2006/relationships/slide" Target="/ppt/slides/slide4.xml" Id="R1ad10d2898a64dff" /><Relationship Type="http://schemas.openxmlformats.org/officeDocument/2006/relationships/slide" Target="/ppt/slides/slide5.xml" Id="R7b7f690a77a04295" /><Relationship Type="http://schemas.openxmlformats.org/officeDocument/2006/relationships/slide" Target="/ppt/slides/slide6.xml" Id="Rb2eae390903348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8c335cc0cf48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e0e7a48334c67" /><Relationship Type="http://schemas.openxmlformats.org/officeDocument/2006/relationships/theme" Target="/ppt/slideMasters/theme/theme1.xml" Id="Refbca4c82fac4b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1e0e7a48334c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1b0fe200843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21d6c7b5d4e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0fdbd42f54f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8fe2cc7334f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c761b557643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468f27ce141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HOLDING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Slemdalsgata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3717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890 610 552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HOLDING AS</a:t>
            </a:r>
          </a:p>
        </p:txBody>
      </p:sp>
    </p:spTree>
  </p:cSld>
  <p:clrMapOvr>
    <a:masterClrMapping xmlns:a="http://schemas.openxmlformats.org/drawingml/2006/main"/>
  </p:clrMapOvr>
</p:sld>
</file>