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224f02bc0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dfdebe100444b"/>
  </p:sldMasterIdLst>
  <p:sldIdLst>
    <p:sldId xmlns:r="http://schemas.openxmlformats.org/officeDocument/2006/relationships" id="256" r:id="R1e8f09bb17c44d1f"/>
    <p:sldId xmlns:r="http://schemas.openxmlformats.org/officeDocument/2006/relationships" id="257" r:id="Ra1c21a89368943f6"/>
    <p:sldId xmlns:r="http://schemas.openxmlformats.org/officeDocument/2006/relationships" id="258" r:id="R5908b634e5154d09"/>
    <p:sldId xmlns:r="http://schemas.openxmlformats.org/officeDocument/2006/relationships" id="259" r:id="Rde7308056d814286"/>
    <p:sldId xmlns:r="http://schemas.openxmlformats.org/officeDocument/2006/relationships" id="260" r:id="R40e1979a1f92414e"/>
    <p:sldId xmlns:r="http://schemas.openxmlformats.org/officeDocument/2006/relationships" id="261" r:id="R045c8116fa2840ad"/>
    <p:sldId xmlns:r="http://schemas.openxmlformats.org/officeDocument/2006/relationships" id="262" r:id="R4a55e4eb47994a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dfdebe100444b" /><Relationship Type="http://schemas.openxmlformats.org/officeDocument/2006/relationships/slide" Target="/ppt/slides/slide1.xml" Id="R1e8f09bb17c44d1f" /><Relationship Type="http://schemas.openxmlformats.org/officeDocument/2006/relationships/slide" Target="/ppt/slides/slide2.xml" Id="Ra1c21a89368943f6" /><Relationship Type="http://schemas.openxmlformats.org/officeDocument/2006/relationships/slide" Target="/ppt/slides/slide3.xml" Id="R5908b634e5154d09" /><Relationship Type="http://schemas.openxmlformats.org/officeDocument/2006/relationships/slide" Target="/ppt/slides/slide4.xml" Id="Rde7308056d814286" /><Relationship Type="http://schemas.openxmlformats.org/officeDocument/2006/relationships/slide" Target="/ppt/slides/slide5.xml" Id="R40e1979a1f92414e" /><Relationship Type="http://schemas.openxmlformats.org/officeDocument/2006/relationships/slide" Target="/ppt/slides/slide6.xml" Id="R045c8116fa2840ad" /><Relationship Type="http://schemas.openxmlformats.org/officeDocument/2006/relationships/slide" Target="/ppt/slides/slide7.xml" Id="R4a55e4eb47994a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c9efa0811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f08bbcf014839" /><Relationship Type="http://schemas.openxmlformats.org/officeDocument/2006/relationships/theme" Target="/ppt/slideMasters/theme/theme1.xml" Id="R2b1bc613220d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f08bbcf01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4c09c8770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52b058a76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4f29f66f4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b686e06af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e1aad23d147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75c3cb3dd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88871e9a3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12 284 191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11 940 240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15 422 340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FJELDBERG ESPEN ASLE 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890 610 552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