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04305f06c242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d8488e1e82467a"/>
  </p:sldMasterIdLst>
  <p:sldIdLst>
    <p:sldId xmlns:r="http://schemas.openxmlformats.org/officeDocument/2006/relationships" id="256" r:id="R3c1d99f4f698464e"/>
    <p:sldId xmlns:r="http://schemas.openxmlformats.org/officeDocument/2006/relationships" id="257" r:id="R6c5f3d20e4ad4788"/>
    <p:sldId xmlns:r="http://schemas.openxmlformats.org/officeDocument/2006/relationships" id="258" r:id="R1fbaf0ab39f54ab3"/>
    <p:sldId xmlns:r="http://schemas.openxmlformats.org/officeDocument/2006/relationships" id="259" r:id="Rfa0219a2c9654c87"/>
    <p:sldId xmlns:r="http://schemas.openxmlformats.org/officeDocument/2006/relationships" id="260" r:id="R656a8f912c9f4c3d"/>
    <p:sldId xmlns:r="http://schemas.openxmlformats.org/officeDocument/2006/relationships" id="261" r:id="Rd23029a1be84476a"/>
    <p:sldId xmlns:r="http://schemas.openxmlformats.org/officeDocument/2006/relationships" id="262" r:id="Rde2b892ab6dc4b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d8488e1e82467a" /><Relationship Type="http://schemas.openxmlformats.org/officeDocument/2006/relationships/slide" Target="/ppt/slides/slide1.xml" Id="R3c1d99f4f698464e" /><Relationship Type="http://schemas.openxmlformats.org/officeDocument/2006/relationships/slide" Target="/ppt/slides/slide2.xml" Id="R6c5f3d20e4ad4788" /><Relationship Type="http://schemas.openxmlformats.org/officeDocument/2006/relationships/slide" Target="/ppt/slides/slide3.xml" Id="R1fbaf0ab39f54ab3" /><Relationship Type="http://schemas.openxmlformats.org/officeDocument/2006/relationships/slide" Target="/ppt/slides/slide4.xml" Id="Rfa0219a2c9654c87" /><Relationship Type="http://schemas.openxmlformats.org/officeDocument/2006/relationships/slide" Target="/ppt/slides/slide5.xml" Id="R656a8f912c9f4c3d" /><Relationship Type="http://schemas.openxmlformats.org/officeDocument/2006/relationships/slide" Target="/ppt/slides/slide6.xml" Id="Rd23029a1be84476a" /><Relationship Type="http://schemas.openxmlformats.org/officeDocument/2006/relationships/slide" Target="/ppt/slides/slide7.xml" Id="Rde2b892ab6dc4b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5e3685108043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4fbb758c545ae" /><Relationship Type="http://schemas.openxmlformats.org/officeDocument/2006/relationships/theme" Target="/ppt/slideMasters/theme/theme1.xml" Id="R1a06a6bec6484e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04fbb758c545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45cce6c5b4d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597c4c59941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719daebf04d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b0a8b680a49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e588cbed6543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fcdc64a8741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7333e143c4b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NORDSKAUG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NORDSKAUG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NORDSKAUG INVEST AS ble etablert [år] og holder til i Son.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NORDSKAUG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NORDSKAUG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NORDSKAUG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3 255 678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13 433 709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13 593 370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NORDSKAUG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TORUN NORDSKAUG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NORDSKAUG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1555 Son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890 858 392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NORDSKAUG INVEST AS</a:t>
            </a:r>
          </a:p>
        </p:txBody>
      </p:sp>
    </p:spTree>
  </p:cSld>
  <p:clrMapOvr>
    <a:masterClrMapping xmlns:a="http://schemas.openxmlformats.org/drawingml/2006/main"/>
  </p:clrMapOvr>
</p:sld>
</file>