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683786d9c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c0292d9d34276"/>
  </p:sldMasterIdLst>
  <p:sldIdLst>
    <p:sldId xmlns:r="http://schemas.openxmlformats.org/officeDocument/2006/relationships" id="256" r:id="Ra5b639b704114d9c"/>
    <p:sldId xmlns:r="http://schemas.openxmlformats.org/officeDocument/2006/relationships" id="257" r:id="Re006898c28aa4c3a"/>
    <p:sldId xmlns:r="http://schemas.openxmlformats.org/officeDocument/2006/relationships" id="258" r:id="R9cc37446f9f74451"/>
    <p:sldId xmlns:r="http://schemas.openxmlformats.org/officeDocument/2006/relationships" id="259" r:id="R830894980f32428f"/>
    <p:sldId xmlns:r="http://schemas.openxmlformats.org/officeDocument/2006/relationships" id="260" r:id="Rcc8e1645240d4669"/>
    <p:sldId xmlns:r="http://schemas.openxmlformats.org/officeDocument/2006/relationships" id="261" r:id="R589357f42ef24687"/>
    <p:sldId xmlns:r="http://schemas.openxmlformats.org/officeDocument/2006/relationships" id="262" r:id="Rba44f8a98f03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c0292d9d34276" /><Relationship Type="http://schemas.openxmlformats.org/officeDocument/2006/relationships/slide" Target="/ppt/slides/slide1.xml" Id="Ra5b639b704114d9c" /><Relationship Type="http://schemas.openxmlformats.org/officeDocument/2006/relationships/slide" Target="/ppt/slides/slide2.xml" Id="Re006898c28aa4c3a" /><Relationship Type="http://schemas.openxmlformats.org/officeDocument/2006/relationships/slide" Target="/ppt/slides/slide3.xml" Id="R9cc37446f9f74451" /><Relationship Type="http://schemas.openxmlformats.org/officeDocument/2006/relationships/slide" Target="/ppt/slides/slide4.xml" Id="R830894980f32428f" /><Relationship Type="http://schemas.openxmlformats.org/officeDocument/2006/relationships/slide" Target="/ppt/slides/slide5.xml" Id="Rcc8e1645240d4669" /><Relationship Type="http://schemas.openxmlformats.org/officeDocument/2006/relationships/slide" Target="/ppt/slides/slide6.xml" Id="R589357f42ef24687" /><Relationship Type="http://schemas.openxmlformats.org/officeDocument/2006/relationships/slide" Target="/ppt/slides/slide7.xml" Id="Rba44f8a98f03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326913926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6cea174841ef" /><Relationship Type="http://schemas.openxmlformats.org/officeDocument/2006/relationships/theme" Target="/ppt/slideMasters/theme/theme1.xml" Id="R78f7cfffd522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96cea1748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2ba588db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970092d0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e23e25e3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a355cfeb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80b63e9a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a1ca9195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08cd4854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TANDERSEN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26 367 546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Andersen, Hans Heyerdahls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891 109 342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