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9afaaaf14c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e7e576816428b"/>
  </p:sldMasterIdLst>
  <p:sldIdLst>
    <p:sldId xmlns:r="http://schemas.openxmlformats.org/officeDocument/2006/relationships" id="256" r:id="R4dc6b04a60984172"/>
    <p:sldId xmlns:r="http://schemas.openxmlformats.org/officeDocument/2006/relationships" id="257" r:id="Rf54841287f2b4b5f"/>
    <p:sldId xmlns:r="http://schemas.openxmlformats.org/officeDocument/2006/relationships" id="258" r:id="R490a4450719e4d44"/>
    <p:sldId xmlns:r="http://schemas.openxmlformats.org/officeDocument/2006/relationships" id="259" r:id="R5f8b2b4010614a00"/>
    <p:sldId xmlns:r="http://schemas.openxmlformats.org/officeDocument/2006/relationships" id="260" r:id="R5d2891bbab024c71"/>
    <p:sldId xmlns:r="http://schemas.openxmlformats.org/officeDocument/2006/relationships" id="261" r:id="Rd0440f6efd3d4fa2"/>
    <p:sldId xmlns:r="http://schemas.openxmlformats.org/officeDocument/2006/relationships" id="262" r:id="R3a222ce77801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e7e576816428b" /><Relationship Type="http://schemas.openxmlformats.org/officeDocument/2006/relationships/slide" Target="/ppt/slides/slide1.xml" Id="R4dc6b04a60984172" /><Relationship Type="http://schemas.openxmlformats.org/officeDocument/2006/relationships/slide" Target="/ppt/slides/slide2.xml" Id="Rf54841287f2b4b5f" /><Relationship Type="http://schemas.openxmlformats.org/officeDocument/2006/relationships/slide" Target="/ppt/slides/slide3.xml" Id="R490a4450719e4d44" /><Relationship Type="http://schemas.openxmlformats.org/officeDocument/2006/relationships/slide" Target="/ppt/slides/slide4.xml" Id="R5f8b2b4010614a00" /><Relationship Type="http://schemas.openxmlformats.org/officeDocument/2006/relationships/slide" Target="/ppt/slides/slide5.xml" Id="R5d2891bbab024c71" /><Relationship Type="http://schemas.openxmlformats.org/officeDocument/2006/relationships/slide" Target="/ppt/slides/slide6.xml" Id="Rd0440f6efd3d4fa2" /><Relationship Type="http://schemas.openxmlformats.org/officeDocument/2006/relationships/slide" Target="/ppt/slides/slide7.xml" Id="R3a222ce77801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252f8f97b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39d5f6e10419a" /><Relationship Type="http://schemas.openxmlformats.org/officeDocument/2006/relationships/theme" Target="/ppt/slideMasters/theme/theme1.xml" Id="Rf3738b9b33ed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39d5f6e1041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d311413d4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023b67278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7c06047a1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5f64e1316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48ee3ec1a46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dee5ba23646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dddfedf19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KAKE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22 648 469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SCHJETNE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Johnsrudgata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ketil.schjetne@gmail.com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891 466 692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KAKE AS</a:t>
            </a:r>
          </a:p>
        </p:txBody>
      </p:sp>
    </p:spTree>
  </p:cSld>
  <p:clrMapOvr>
    <a:masterClrMapping xmlns:a="http://schemas.openxmlformats.org/drawingml/2006/main"/>
  </p:clrMapOvr>
</p:sld>
</file>