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097b7f219c46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4eb95352214f39"/>
  </p:sldMasterIdLst>
  <p:sldIdLst>
    <p:sldId xmlns:r="http://schemas.openxmlformats.org/officeDocument/2006/relationships" id="256" r:id="R5996c1dfcd0c4e34"/>
    <p:sldId xmlns:r="http://schemas.openxmlformats.org/officeDocument/2006/relationships" id="257" r:id="Rcfa260dd1706429e"/>
    <p:sldId xmlns:r="http://schemas.openxmlformats.org/officeDocument/2006/relationships" id="258" r:id="Rbdc7c16de77c4e3c"/>
    <p:sldId xmlns:r="http://schemas.openxmlformats.org/officeDocument/2006/relationships" id="259" r:id="R27ccdcb039794e49"/>
    <p:sldId xmlns:r="http://schemas.openxmlformats.org/officeDocument/2006/relationships" id="260" r:id="R48d6a66cbad54ce3"/>
    <p:sldId xmlns:r="http://schemas.openxmlformats.org/officeDocument/2006/relationships" id="261" r:id="Rc30687b706f84678"/>
    <p:sldId xmlns:r="http://schemas.openxmlformats.org/officeDocument/2006/relationships" id="262" r:id="R12888ef19d0d41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4eb95352214f39" /><Relationship Type="http://schemas.openxmlformats.org/officeDocument/2006/relationships/slide" Target="/ppt/slides/slide1.xml" Id="R5996c1dfcd0c4e34" /><Relationship Type="http://schemas.openxmlformats.org/officeDocument/2006/relationships/slide" Target="/ppt/slides/slide2.xml" Id="Rcfa260dd1706429e" /><Relationship Type="http://schemas.openxmlformats.org/officeDocument/2006/relationships/slide" Target="/ppt/slides/slide3.xml" Id="Rbdc7c16de77c4e3c" /><Relationship Type="http://schemas.openxmlformats.org/officeDocument/2006/relationships/slide" Target="/ppt/slides/slide4.xml" Id="R27ccdcb039794e49" /><Relationship Type="http://schemas.openxmlformats.org/officeDocument/2006/relationships/slide" Target="/ppt/slides/slide5.xml" Id="R48d6a66cbad54ce3" /><Relationship Type="http://schemas.openxmlformats.org/officeDocument/2006/relationships/slide" Target="/ppt/slides/slide6.xml" Id="Rc30687b706f84678" /><Relationship Type="http://schemas.openxmlformats.org/officeDocument/2006/relationships/slide" Target="/ppt/slides/slide7.xml" Id="R12888ef19d0d41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c2ee220ab242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2fa37a77df4174" /><Relationship Type="http://schemas.openxmlformats.org/officeDocument/2006/relationships/theme" Target="/ppt/slideMasters/theme/theme1.xml" Id="R71f17536491049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2fa37a77df417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182908eede44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a5f7a8042040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5895cd9f5744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46b8b5d3724f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a32de47c9f4eb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fa1c460f9e44d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01d7ed98f44f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STEGG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STEGG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443 779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−27 968 863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−31 780 938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27 039 379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107 541 136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EGEBERG FERDINAND WESTYE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HESBØL OLE GUNNAR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LOEWE ALEXANDER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891 513 402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