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d781e2f5b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e005a9e0b4c88"/>
  </p:sldMasterIdLst>
  <p:sldIdLst>
    <p:sldId xmlns:r="http://schemas.openxmlformats.org/officeDocument/2006/relationships" id="256" r:id="R725e89714ade446d"/>
    <p:sldId xmlns:r="http://schemas.openxmlformats.org/officeDocument/2006/relationships" id="257" r:id="Rcc289dd766a04fd2"/>
    <p:sldId xmlns:r="http://schemas.openxmlformats.org/officeDocument/2006/relationships" id="258" r:id="R37be6eade6454417"/>
    <p:sldId xmlns:r="http://schemas.openxmlformats.org/officeDocument/2006/relationships" id="259" r:id="Rdf1f5680c0634f4a"/>
    <p:sldId xmlns:r="http://schemas.openxmlformats.org/officeDocument/2006/relationships" id="260" r:id="Reeee22d4e2564ddb"/>
    <p:sldId xmlns:r="http://schemas.openxmlformats.org/officeDocument/2006/relationships" id="261" r:id="Rc735b698c6644bba"/>
    <p:sldId xmlns:r="http://schemas.openxmlformats.org/officeDocument/2006/relationships" id="262" r:id="R897fa820e282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e005a9e0b4c88" /><Relationship Type="http://schemas.openxmlformats.org/officeDocument/2006/relationships/slide" Target="/ppt/slides/slide1.xml" Id="R725e89714ade446d" /><Relationship Type="http://schemas.openxmlformats.org/officeDocument/2006/relationships/slide" Target="/ppt/slides/slide2.xml" Id="Rcc289dd766a04fd2" /><Relationship Type="http://schemas.openxmlformats.org/officeDocument/2006/relationships/slide" Target="/ppt/slides/slide3.xml" Id="R37be6eade6454417" /><Relationship Type="http://schemas.openxmlformats.org/officeDocument/2006/relationships/slide" Target="/ppt/slides/slide4.xml" Id="Rdf1f5680c0634f4a" /><Relationship Type="http://schemas.openxmlformats.org/officeDocument/2006/relationships/slide" Target="/ppt/slides/slide5.xml" Id="Reeee22d4e2564ddb" /><Relationship Type="http://schemas.openxmlformats.org/officeDocument/2006/relationships/slide" Target="/ppt/slides/slide6.xml" Id="Rc735b698c6644bba" /><Relationship Type="http://schemas.openxmlformats.org/officeDocument/2006/relationships/slide" Target="/ppt/slides/slide7.xml" Id="R897fa820e282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c4728bc21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f79d4cbe841e4" /><Relationship Type="http://schemas.openxmlformats.org/officeDocument/2006/relationships/theme" Target="/ppt/slideMasters/theme/theme1.xml" Id="R79cd0cafa4c7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f79d4cbe8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a7f341feb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6f408fcf2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cacf53354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0eed441b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f9fe8b218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4e7bfa68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556aa6c35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5 948 319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ARNE EWALD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