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28370a7be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56c0130dc4f85"/>
  </p:sldMasterIdLst>
  <p:sldIdLst>
    <p:sldId xmlns:r="http://schemas.openxmlformats.org/officeDocument/2006/relationships" id="256" r:id="Rd5b70a849d6b4705"/>
    <p:sldId xmlns:r="http://schemas.openxmlformats.org/officeDocument/2006/relationships" id="257" r:id="R6d0e709139f64ac6"/>
    <p:sldId xmlns:r="http://schemas.openxmlformats.org/officeDocument/2006/relationships" id="258" r:id="R715e782e15b14406"/>
    <p:sldId xmlns:r="http://schemas.openxmlformats.org/officeDocument/2006/relationships" id="259" r:id="R2522892fcd304812"/>
    <p:sldId xmlns:r="http://schemas.openxmlformats.org/officeDocument/2006/relationships" id="260" r:id="R031ec146b2754a92"/>
    <p:sldId xmlns:r="http://schemas.openxmlformats.org/officeDocument/2006/relationships" id="261" r:id="Rd8c5f22f75ff439a"/>
    <p:sldId xmlns:r="http://schemas.openxmlformats.org/officeDocument/2006/relationships" id="262" r:id="R80c36cc13386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56c0130dc4f85" /><Relationship Type="http://schemas.openxmlformats.org/officeDocument/2006/relationships/slide" Target="/ppt/slides/slide1.xml" Id="Rd5b70a849d6b4705" /><Relationship Type="http://schemas.openxmlformats.org/officeDocument/2006/relationships/slide" Target="/ppt/slides/slide2.xml" Id="R6d0e709139f64ac6" /><Relationship Type="http://schemas.openxmlformats.org/officeDocument/2006/relationships/slide" Target="/ppt/slides/slide3.xml" Id="R715e782e15b14406" /><Relationship Type="http://schemas.openxmlformats.org/officeDocument/2006/relationships/slide" Target="/ppt/slides/slide4.xml" Id="R2522892fcd304812" /><Relationship Type="http://schemas.openxmlformats.org/officeDocument/2006/relationships/slide" Target="/ppt/slides/slide5.xml" Id="R031ec146b2754a92" /><Relationship Type="http://schemas.openxmlformats.org/officeDocument/2006/relationships/slide" Target="/ppt/slides/slide6.xml" Id="Rd8c5f22f75ff439a" /><Relationship Type="http://schemas.openxmlformats.org/officeDocument/2006/relationships/slide" Target="/ppt/slides/slide7.xml" Id="R80c36cc13386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6206134ea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5e1f05abf4398" /><Relationship Type="http://schemas.openxmlformats.org/officeDocument/2006/relationships/theme" Target="/ppt/slideMasters/theme/theme1.xml" Id="Rdd5bbf447a65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5e1f05abf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e07e8963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c38f3d29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de87f5fa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13fa765a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91206a7f8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7dd301ed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cca1f381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