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dde11276c444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3d99b08491447f"/>
  </p:sldMasterIdLst>
  <p:sldIdLst>
    <p:sldId xmlns:r="http://schemas.openxmlformats.org/officeDocument/2006/relationships" id="256" r:id="R28dcc60df6214e37"/>
    <p:sldId xmlns:r="http://schemas.openxmlformats.org/officeDocument/2006/relationships" id="257" r:id="Rcc5e68c54ae74cbe"/>
    <p:sldId xmlns:r="http://schemas.openxmlformats.org/officeDocument/2006/relationships" id="258" r:id="Rfc66a1f1f20c41fb"/>
    <p:sldId xmlns:r="http://schemas.openxmlformats.org/officeDocument/2006/relationships" id="259" r:id="Ref851cee27fb41d1"/>
    <p:sldId xmlns:r="http://schemas.openxmlformats.org/officeDocument/2006/relationships" id="260" r:id="R1d1583e2389b487d"/>
    <p:sldId xmlns:r="http://schemas.openxmlformats.org/officeDocument/2006/relationships" id="261" r:id="R648d5f28156748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3d99b08491447f" /><Relationship Type="http://schemas.openxmlformats.org/officeDocument/2006/relationships/slide" Target="/ppt/slides/slide1.xml" Id="R28dcc60df6214e37" /><Relationship Type="http://schemas.openxmlformats.org/officeDocument/2006/relationships/slide" Target="/ppt/slides/slide2.xml" Id="Rcc5e68c54ae74cbe" /><Relationship Type="http://schemas.openxmlformats.org/officeDocument/2006/relationships/slide" Target="/ppt/slides/slide3.xml" Id="Rfc66a1f1f20c41fb" /><Relationship Type="http://schemas.openxmlformats.org/officeDocument/2006/relationships/slide" Target="/ppt/slides/slide4.xml" Id="Ref851cee27fb41d1" /><Relationship Type="http://schemas.openxmlformats.org/officeDocument/2006/relationships/slide" Target="/ppt/slides/slide5.xml" Id="R1d1583e2389b487d" /><Relationship Type="http://schemas.openxmlformats.org/officeDocument/2006/relationships/slide" Target="/ppt/slides/slide6.xml" Id="R648d5f28156748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0e048326054a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5abf86591463b" /><Relationship Type="http://schemas.openxmlformats.org/officeDocument/2006/relationships/theme" Target="/ppt/slideMasters/theme/theme1.xml" Id="Reb4a86db18df4a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95abf8659146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f21d32da84d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b26cbe84c4d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172b0bc7a47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3d706814f48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8806d76384e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e98d1cc404b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SNEKVIK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SNEKVIK EIENDOM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EILIS EIENDOM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ESIKO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N-HOLDING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891 729 472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