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a6eab6990b4a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ab53ca86f84bec"/>
  </p:sldMasterIdLst>
  <p:sldIdLst>
    <p:sldId xmlns:r="http://schemas.openxmlformats.org/officeDocument/2006/relationships" id="256" r:id="R41170ba3cfdd4c87"/>
    <p:sldId xmlns:r="http://schemas.openxmlformats.org/officeDocument/2006/relationships" id="257" r:id="R592a388b77624979"/>
    <p:sldId xmlns:r="http://schemas.openxmlformats.org/officeDocument/2006/relationships" id="258" r:id="R6b31d4874b944263"/>
    <p:sldId xmlns:r="http://schemas.openxmlformats.org/officeDocument/2006/relationships" id="259" r:id="Redeeffba49734135"/>
    <p:sldId xmlns:r="http://schemas.openxmlformats.org/officeDocument/2006/relationships" id="260" r:id="Re7a11a8f234f485e"/>
    <p:sldId xmlns:r="http://schemas.openxmlformats.org/officeDocument/2006/relationships" id="261" r:id="R62f3015f5c244f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ab53ca86f84bec" /><Relationship Type="http://schemas.openxmlformats.org/officeDocument/2006/relationships/slide" Target="/ppt/slides/slide1.xml" Id="R41170ba3cfdd4c87" /><Relationship Type="http://schemas.openxmlformats.org/officeDocument/2006/relationships/slide" Target="/ppt/slides/slide2.xml" Id="R592a388b77624979" /><Relationship Type="http://schemas.openxmlformats.org/officeDocument/2006/relationships/slide" Target="/ppt/slides/slide3.xml" Id="R6b31d4874b944263" /><Relationship Type="http://schemas.openxmlformats.org/officeDocument/2006/relationships/slide" Target="/ppt/slides/slide4.xml" Id="Redeeffba49734135" /><Relationship Type="http://schemas.openxmlformats.org/officeDocument/2006/relationships/slide" Target="/ppt/slides/slide5.xml" Id="Re7a11a8f234f485e" /><Relationship Type="http://schemas.openxmlformats.org/officeDocument/2006/relationships/slide" Target="/ppt/slides/slide6.xml" Id="R62f3015f5c244f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aba925542446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87a52b73544d3" /><Relationship Type="http://schemas.openxmlformats.org/officeDocument/2006/relationships/theme" Target="/ppt/slideMasters/theme/theme1.xml" Id="R2a64f64fffa048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087a52b73544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eb75b17cfd40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7ae6ba6e724f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3b03dff7f48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13bb4ce37a41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8dfb1a01c41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65f6cc9be42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WHITETAIL WEBSERVICE LTD NUF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WHITETAIL WEBSERVICE LTD NUF ble etablert [år] og holder til i Risør.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724 007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−967 280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11 415 488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156 410 677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157 169 476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4950 Risør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post@whitetailwebservice.com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891 768 532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