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1ba1bbf4564f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3fe8cd829c4330"/>
  </p:sldMasterIdLst>
  <p:sldIdLst>
    <p:sldId xmlns:r="http://schemas.openxmlformats.org/officeDocument/2006/relationships" id="256" r:id="R684a18bb503341d7"/>
    <p:sldId xmlns:r="http://schemas.openxmlformats.org/officeDocument/2006/relationships" id="257" r:id="R692a04d99f334af9"/>
    <p:sldId xmlns:r="http://schemas.openxmlformats.org/officeDocument/2006/relationships" id="258" r:id="Rd11724d310a94ecd"/>
    <p:sldId xmlns:r="http://schemas.openxmlformats.org/officeDocument/2006/relationships" id="259" r:id="Rdc80e4a5bd7e483a"/>
    <p:sldId xmlns:r="http://schemas.openxmlformats.org/officeDocument/2006/relationships" id="260" r:id="Rf3f3c8a185ed47ad"/>
    <p:sldId xmlns:r="http://schemas.openxmlformats.org/officeDocument/2006/relationships" id="261" r:id="Rc766d96a9de84f0b"/>
    <p:sldId xmlns:r="http://schemas.openxmlformats.org/officeDocument/2006/relationships" id="262" r:id="R55c449fb5ab449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3fe8cd829c4330" /><Relationship Type="http://schemas.openxmlformats.org/officeDocument/2006/relationships/slide" Target="/ppt/slides/slide1.xml" Id="R684a18bb503341d7" /><Relationship Type="http://schemas.openxmlformats.org/officeDocument/2006/relationships/slide" Target="/ppt/slides/slide2.xml" Id="R692a04d99f334af9" /><Relationship Type="http://schemas.openxmlformats.org/officeDocument/2006/relationships/slide" Target="/ppt/slides/slide3.xml" Id="Rd11724d310a94ecd" /><Relationship Type="http://schemas.openxmlformats.org/officeDocument/2006/relationships/slide" Target="/ppt/slides/slide4.xml" Id="Rdc80e4a5bd7e483a" /><Relationship Type="http://schemas.openxmlformats.org/officeDocument/2006/relationships/slide" Target="/ppt/slides/slide5.xml" Id="Rf3f3c8a185ed47ad" /><Relationship Type="http://schemas.openxmlformats.org/officeDocument/2006/relationships/slide" Target="/ppt/slides/slide6.xml" Id="Rc766d96a9de84f0b" /><Relationship Type="http://schemas.openxmlformats.org/officeDocument/2006/relationships/slide" Target="/ppt/slides/slide7.xml" Id="R55c449fb5ab449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f1b152d57646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a5fed7456475a" /><Relationship Type="http://schemas.openxmlformats.org/officeDocument/2006/relationships/theme" Target="/ppt/slideMasters/theme/theme1.xml" Id="Racda1d2ba5434a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3a5fed745647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35a3465554c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cf6c3d76544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97f21452440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0e2a28de94f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f8d3daa8a49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f38a6698240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26ee3307a43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CAABY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CAABY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30 219 709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30 054 628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24 017 336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3 208 110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105 665 876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ÅBYHOLM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Kvantia AS, Grundingen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caaby@andenaes.com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891 780 982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