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1cfba5200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664b0f0e64318"/>
  </p:sldMasterIdLst>
  <p:sldIdLst>
    <p:sldId xmlns:r="http://schemas.openxmlformats.org/officeDocument/2006/relationships" id="256" r:id="R2d273cce4fe5464d"/>
    <p:sldId xmlns:r="http://schemas.openxmlformats.org/officeDocument/2006/relationships" id="257" r:id="R997d9a5927a04cd0"/>
    <p:sldId xmlns:r="http://schemas.openxmlformats.org/officeDocument/2006/relationships" id="258" r:id="R268c0773a3c249bd"/>
    <p:sldId xmlns:r="http://schemas.openxmlformats.org/officeDocument/2006/relationships" id="259" r:id="R5f206bfdaf3b48d3"/>
    <p:sldId xmlns:r="http://schemas.openxmlformats.org/officeDocument/2006/relationships" id="260" r:id="R00544a94dc3a4107"/>
    <p:sldId xmlns:r="http://schemas.openxmlformats.org/officeDocument/2006/relationships" id="261" r:id="Rc6d93b2c9a2146e7"/>
    <p:sldId xmlns:r="http://schemas.openxmlformats.org/officeDocument/2006/relationships" id="262" r:id="Ra5779f367889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664b0f0e64318" /><Relationship Type="http://schemas.openxmlformats.org/officeDocument/2006/relationships/slide" Target="/ppt/slides/slide1.xml" Id="R2d273cce4fe5464d" /><Relationship Type="http://schemas.openxmlformats.org/officeDocument/2006/relationships/slide" Target="/ppt/slides/slide2.xml" Id="R997d9a5927a04cd0" /><Relationship Type="http://schemas.openxmlformats.org/officeDocument/2006/relationships/slide" Target="/ppt/slides/slide3.xml" Id="R268c0773a3c249bd" /><Relationship Type="http://schemas.openxmlformats.org/officeDocument/2006/relationships/slide" Target="/ppt/slides/slide4.xml" Id="R5f206bfdaf3b48d3" /><Relationship Type="http://schemas.openxmlformats.org/officeDocument/2006/relationships/slide" Target="/ppt/slides/slide5.xml" Id="R00544a94dc3a4107" /><Relationship Type="http://schemas.openxmlformats.org/officeDocument/2006/relationships/slide" Target="/ppt/slides/slide6.xml" Id="Rc6d93b2c9a2146e7" /><Relationship Type="http://schemas.openxmlformats.org/officeDocument/2006/relationships/slide" Target="/ppt/slides/slide7.xml" Id="Ra5779f367889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a6dc9156f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008ececd4c12" /><Relationship Type="http://schemas.openxmlformats.org/officeDocument/2006/relationships/theme" Target="/ppt/slideMasters/theme/theme1.xml" Id="R0c0c0a758526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0008ececd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0d3c25385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e5d02f882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fe9f719b8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50a1ae94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7514e5d3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35e8b8d7540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90812d578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BEWA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1 652 317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34 190 470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 WALMESTAD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benth@bewa.no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891 825 692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