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a53731365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872a3ff7741c9"/>
  </p:sldMasterIdLst>
  <p:sldIdLst>
    <p:sldId xmlns:r="http://schemas.openxmlformats.org/officeDocument/2006/relationships" id="256" r:id="R7e6e1d41ac984590"/>
    <p:sldId xmlns:r="http://schemas.openxmlformats.org/officeDocument/2006/relationships" id="257" r:id="R5b9a69cafee14d7c"/>
    <p:sldId xmlns:r="http://schemas.openxmlformats.org/officeDocument/2006/relationships" id="258" r:id="Re2a088a80a964302"/>
    <p:sldId xmlns:r="http://schemas.openxmlformats.org/officeDocument/2006/relationships" id="259" r:id="Rdef3d2b3834b4c63"/>
    <p:sldId xmlns:r="http://schemas.openxmlformats.org/officeDocument/2006/relationships" id="260" r:id="R3b1b352f27fd410d"/>
    <p:sldId xmlns:r="http://schemas.openxmlformats.org/officeDocument/2006/relationships" id="261" r:id="R555b21e4bf15435a"/>
    <p:sldId xmlns:r="http://schemas.openxmlformats.org/officeDocument/2006/relationships" id="262" r:id="R51221c6c396a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872a3ff7741c9" /><Relationship Type="http://schemas.openxmlformats.org/officeDocument/2006/relationships/slide" Target="/ppt/slides/slide1.xml" Id="R7e6e1d41ac984590" /><Relationship Type="http://schemas.openxmlformats.org/officeDocument/2006/relationships/slide" Target="/ppt/slides/slide2.xml" Id="R5b9a69cafee14d7c" /><Relationship Type="http://schemas.openxmlformats.org/officeDocument/2006/relationships/slide" Target="/ppt/slides/slide3.xml" Id="Re2a088a80a964302" /><Relationship Type="http://schemas.openxmlformats.org/officeDocument/2006/relationships/slide" Target="/ppt/slides/slide4.xml" Id="Rdef3d2b3834b4c63" /><Relationship Type="http://schemas.openxmlformats.org/officeDocument/2006/relationships/slide" Target="/ppt/slides/slide5.xml" Id="R3b1b352f27fd410d" /><Relationship Type="http://schemas.openxmlformats.org/officeDocument/2006/relationships/slide" Target="/ppt/slides/slide6.xml" Id="R555b21e4bf15435a" /><Relationship Type="http://schemas.openxmlformats.org/officeDocument/2006/relationships/slide" Target="/ppt/slides/slide7.xml" Id="R51221c6c396a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1caed27c4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59c8325cf49d3" /><Relationship Type="http://schemas.openxmlformats.org/officeDocument/2006/relationships/theme" Target="/ppt/slideMasters/theme/theme1.xml" Id="R58fdf43b00ec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59c8325cf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a03df2d97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bcce5ce2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91b69a0c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3a4c38b83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0b3439f0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f832b0bc1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4949c2d90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