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9749c042f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c5169848643d7"/>
  </p:sldMasterIdLst>
  <p:sldIdLst>
    <p:sldId xmlns:r="http://schemas.openxmlformats.org/officeDocument/2006/relationships" id="256" r:id="R6505156fa1e146d1"/>
    <p:sldId xmlns:r="http://schemas.openxmlformats.org/officeDocument/2006/relationships" id="257" r:id="R41f6bb68a0794b8e"/>
    <p:sldId xmlns:r="http://schemas.openxmlformats.org/officeDocument/2006/relationships" id="258" r:id="R8c51aebaa16b4dcd"/>
    <p:sldId xmlns:r="http://schemas.openxmlformats.org/officeDocument/2006/relationships" id="259" r:id="R5a9276aee2fb4c8e"/>
    <p:sldId xmlns:r="http://schemas.openxmlformats.org/officeDocument/2006/relationships" id="260" r:id="Rb7f617e6acb14bfc"/>
    <p:sldId xmlns:r="http://schemas.openxmlformats.org/officeDocument/2006/relationships" id="261" r:id="R527b5f506e9741b5"/>
    <p:sldId xmlns:r="http://schemas.openxmlformats.org/officeDocument/2006/relationships" id="262" r:id="R2186fb40ba10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5169848643d7" /><Relationship Type="http://schemas.openxmlformats.org/officeDocument/2006/relationships/slide" Target="/ppt/slides/slide1.xml" Id="R6505156fa1e146d1" /><Relationship Type="http://schemas.openxmlformats.org/officeDocument/2006/relationships/slide" Target="/ppt/slides/slide2.xml" Id="R41f6bb68a0794b8e" /><Relationship Type="http://schemas.openxmlformats.org/officeDocument/2006/relationships/slide" Target="/ppt/slides/slide3.xml" Id="R8c51aebaa16b4dcd" /><Relationship Type="http://schemas.openxmlformats.org/officeDocument/2006/relationships/slide" Target="/ppt/slides/slide4.xml" Id="R5a9276aee2fb4c8e" /><Relationship Type="http://schemas.openxmlformats.org/officeDocument/2006/relationships/slide" Target="/ppt/slides/slide5.xml" Id="Rb7f617e6acb14bfc" /><Relationship Type="http://schemas.openxmlformats.org/officeDocument/2006/relationships/slide" Target="/ppt/slides/slide6.xml" Id="R527b5f506e9741b5" /><Relationship Type="http://schemas.openxmlformats.org/officeDocument/2006/relationships/slide" Target="/ppt/slides/slide7.xml" Id="R2186fb40ba10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2a458757c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3940775d4d99" /><Relationship Type="http://schemas.openxmlformats.org/officeDocument/2006/relationships/theme" Target="/ppt/slideMasters/theme/theme1.xml" Id="R9c0542bc4b05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d3940775d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4b519cd60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e4c6e6f6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588a5e0a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f817d9ff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43799a2646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e8725bc2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fc3a2ca1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