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6a76398ae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c664a64b2d4ea2"/>
  </p:sldMasterIdLst>
  <p:sldIdLst>
    <p:sldId xmlns:r="http://schemas.openxmlformats.org/officeDocument/2006/relationships" id="256" r:id="R6b39bd6c7dcb489f"/>
    <p:sldId xmlns:r="http://schemas.openxmlformats.org/officeDocument/2006/relationships" id="257" r:id="R79619a3acadb4b20"/>
    <p:sldId xmlns:r="http://schemas.openxmlformats.org/officeDocument/2006/relationships" id="258" r:id="Rb3e76ebe3c184bf8"/>
    <p:sldId xmlns:r="http://schemas.openxmlformats.org/officeDocument/2006/relationships" id="259" r:id="R9ebecfef7a654c3f"/>
    <p:sldId xmlns:r="http://schemas.openxmlformats.org/officeDocument/2006/relationships" id="260" r:id="Rf55b72f9e8cb4107"/>
    <p:sldId xmlns:r="http://schemas.openxmlformats.org/officeDocument/2006/relationships" id="261" r:id="R3a72244614624d5b"/>
    <p:sldId xmlns:r="http://schemas.openxmlformats.org/officeDocument/2006/relationships" id="262" r:id="Rddc3bfd44473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664a64b2d4ea2" /><Relationship Type="http://schemas.openxmlformats.org/officeDocument/2006/relationships/slide" Target="/ppt/slides/slide1.xml" Id="R6b39bd6c7dcb489f" /><Relationship Type="http://schemas.openxmlformats.org/officeDocument/2006/relationships/slide" Target="/ppt/slides/slide2.xml" Id="R79619a3acadb4b20" /><Relationship Type="http://schemas.openxmlformats.org/officeDocument/2006/relationships/slide" Target="/ppt/slides/slide3.xml" Id="Rb3e76ebe3c184bf8" /><Relationship Type="http://schemas.openxmlformats.org/officeDocument/2006/relationships/slide" Target="/ppt/slides/slide4.xml" Id="R9ebecfef7a654c3f" /><Relationship Type="http://schemas.openxmlformats.org/officeDocument/2006/relationships/slide" Target="/ppt/slides/slide5.xml" Id="Rf55b72f9e8cb4107" /><Relationship Type="http://schemas.openxmlformats.org/officeDocument/2006/relationships/slide" Target="/ppt/slides/slide6.xml" Id="R3a72244614624d5b" /><Relationship Type="http://schemas.openxmlformats.org/officeDocument/2006/relationships/slide" Target="/ppt/slides/slide7.xml" Id="Rddc3bfd44473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199a10a11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f81c887c4551" /><Relationship Type="http://schemas.openxmlformats.org/officeDocument/2006/relationships/theme" Target="/ppt/slideMasters/theme/theme1.xml" Id="R000c792ff8c3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8f81c887c45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9a7f1e1a1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0c1b1713d48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0ad82266f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18cde92fe4e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ec91ab138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73c7a53c6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d7afd7e30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HÅPE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20 777 232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66 762 731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66 996 840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RØED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Røed, Bolignummer H0201, Inkognitogata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pr@k-w.no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892 058 962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HÅPE AS</a:t>
            </a:r>
          </a:p>
        </p:txBody>
      </p:sp>
    </p:spTree>
  </p:cSld>
  <p:clrMapOvr>
    <a:masterClrMapping xmlns:a="http://schemas.openxmlformats.org/drawingml/2006/main"/>
  </p:clrMapOvr>
</p:sld>
</file>