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8ac8502ca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c5217e7054b8d"/>
  </p:sldMasterIdLst>
  <p:sldIdLst>
    <p:sldId xmlns:r="http://schemas.openxmlformats.org/officeDocument/2006/relationships" id="256" r:id="R15f2589d4e374e30"/>
    <p:sldId xmlns:r="http://schemas.openxmlformats.org/officeDocument/2006/relationships" id="257" r:id="Rd1b9b799595940f1"/>
    <p:sldId xmlns:r="http://schemas.openxmlformats.org/officeDocument/2006/relationships" id="258" r:id="Rf89a06d57bef4573"/>
    <p:sldId xmlns:r="http://schemas.openxmlformats.org/officeDocument/2006/relationships" id="259" r:id="Rebd514917d184d7d"/>
    <p:sldId xmlns:r="http://schemas.openxmlformats.org/officeDocument/2006/relationships" id="260" r:id="R24752c415c5044b3"/>
    <p:sldId xmlns:r="http://schemas.openxmlformats.org/officeDocument/2006/relationships" id="261" r:id="R07907c25485f4a07"/>
    <p:sldId xmlns:r="http://schemas.openxmlformats.org/officeDocument/2006/relationships" id="262" r:id="Ra0ab632e977c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c5217e7054b8d" /><Relationship Type="http://schemas.openxmlformats.org/officeDocument/2006/relationships/slide" Target="/ppt/slides/slide1.xml" Id="R15f2589d4e374e30" /><Relationship Type="http://schemas.openxmlformats.org/officeDocument/2006/relationships/slide" Target="/ppt/slides/slide2.xml" Id="Rd1b9b799595940f1" /><Relationship Type="http://schemas.openxmlformats.org/officeDocument/2006/relationships/slide" Target="/ppt/slides/slide3.xml" Id="Rf89a06d57bef4573" /><Relationship Type="http://schemas.openxmlformats.org/officeDocument/2006/relationships/slide" Target="/ppt/slides/slide4.xml" Id="Rebd514917d184d7d" /><Relationship Type="http://schemas.openxmlformats.org/officeDocument/2006/relationships/slide" Target="/ppt/slides/slide5.xml" Id="R24752c415c5044b3" /><Relationship Type="http://schemas.openxmlformats.org/officeDocument/2006/relationships/slide" Target="/ppt/slides/slide6.xml" Id="R07907c25485f4a07" /><Relationship Type="http://schemas.openxmlformats.org/officeDocument/2006/relationships/slide" Target="/ppt/slides/slide7.xml" Id="Ra0ab632e977c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83bac2cf9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22f5e89b48e9" /><Relationship Type="http://schemas.openxmlformats.org/officeDocument/2006/relationships/theme" Target="/ppt/slideMasters/theme/theme1.xml" Id="R1217cd8211c8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522f5e89b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c2439365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9d490239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ddec267e7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f216ff33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b28a2c20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918a1ed6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ab734a13f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