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f9b9b8364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19e45f1d94e69"/>
  </p:sldMasterIdLst>
  <p:sldIdLst>
    <p:sldId xmlns:r="http://schemas.openxmlformats.org/officeDocument/2006/relationships" id="256" r:id="Rb6a00e3e574243b1"/>
    <p:sldId xmlns:r="http://schemas.openxmlformats.org/officeDocument/2006/relationships" id="257" r:id="R3a6e956795b04be3"/>
    <p:sldId xmlns:r="http://schemas.openxmlformats.org/officeDocument/2006/relationships" id="258" r:id="Rec9a112f24d243bd"/>
    <p:sldId xmlns:r="http://schemas.openxmlformats.org/officeDocument/2006/relationships" id="259" r:id="Rc38705a36ed442ea"/>
    <p:sldId xmlns:r="http://schemas.openxmlformats.org/officeDocument/2006/relationships" id="260" r:id="R1c27bbbc672e4207"/>
    <p:sldId xmlns:r="http://schemas.openxmlformats.org/officeDocument/2006/relationships" id="261" r:id="R9e0dc25ef49c4a00"/>
    <p:sldId xmlns:r="http://schemas.openxmlformats.org/officeDocument/2006/relationships" id="262" r:id="R44320745a7e7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19e45f1d94e69" /><Relationship Type="http://schemas.openxmlformats.org/officeDocument/2006/relationships/slide" Target="/ppt/slides/slide1.xml" Id="Rb6a00e3e574243b1" /><Relationship Type="http://schemas.openxmlformats.org/officeDocument/2006/relationships/slide" Target="/ppt/slides/slide2.xml" Id="R3a6e956795b04be3" /><Relationship Type="http://schemas.openxmlformats.org/officeDocument/2006/relationships/slide" Target="/ppt/slides/slide3.xml" Id="Rec9a112f24d243bd" /><Relationship Type="http://schemas.openxmlformats.org/officeDocument/2006/relationships/slide" Target="/ppt/slides/slide4.xml" Id="Rc38705a36ed442ea" /><Relationship Type="http://schemas.openxmlformats.org/officeDocument/2006/relationships/slide" Target="/ppt/slides/slide5.xml" Id="R1c27bbbc672e4207" /><Relationship Type="http://schemas.openxmlformats.org/officeDocument/2006/relationships/slide" Target="/ppt/slides/slide6.xml" Id="R9e0dc25ef49c4a00" /><Relationship Type="http://schemas.openxmlformats.org/officeDocument/2006/relationships/slide" Target="/ppt/slides/slide7.xml" Id="R44320745a7e7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43e3baa08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5eef7e4e477d" /><Relationship Type="http://schemas.openxmlformats.org/officeDocument/2006/relationships/theme" Target="/ppt/slideMasters/theme/theme1.xml" Id="R862964ed0d11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55eef7e4e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b67d46a97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ec89ca5a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bfb4e196e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be4b55137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61a85de9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b7281cf8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e49a70b7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1 045 318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SOFIE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892 112 762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SKH AS</a:t>
            </a:r>
          </a:p>
        </p:txBody>
      </p:sp>
    </p:spTree>
  </p:cSld>
  <p:clrMapOvr>
    <a:masterClrMapping xmlns:a="http://schemas.openxmlformats.org/drawingml/2006/main"/>
  </p:clrMapOvr>
</p:sld>
</file>