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3b1ee7099148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0937ee4c643a2"/>
  </p:sldMasterIdLst>
  <p:sldIdLst>
    <p:sldId xmlns:r="http://schemas.openxmlformats.org/officeDocument/2006/relationships" id="256" r:id="R9e586170947c4127"/>
    <p:sldId xmlns:r="http://schemas.openxmlformats.org/officeDocument/2006/relationships" id="257" r:id="Ra066d2fb09d54cd9"/>
    <p:sldId xmlns:r="http://schemas.openxmlformats.org/officeDocument/2006/relationships" id="258" r:id="R6b43d12d6aaa47f1"/>
    <p:sldId xmlns:r="http://schemas.openxmlformats.org/officeDocument/2006/relationships" id="259" r:id="R91e025c7410b4a88"/>
    <p:sldId xmlns:r="http://schemas.openxmlformats.org/officeDocument/2006/relationships" id="260" r:id="R1e7fbc5a4d4c47a9"/>
    <p:sldId xmlns:r="http://schemas.openxmlformats.org/officeDocument/2006/relationships" id="261" r:id="R2dcf63a7007344e9"/>
    <p:sldId xmlns:r="http://schemas.openxmlformats.org/officeDocument/2006/relationships" id="262" r:id="R6fb4430d8a33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0937ee4c643a2" /><Relationship Type="http://schemas.openxmlformats.org/officeDocument/2006/relationships/slide" Target="/ppt/slides/slide1.xml" Id="R9e586170947c4127" /><Relationship Type="http://schemas.openxmlformats.org/officeDocument/2006/relationships/slide" Target="/ppt/slides/slide2.xml" Id="Ra066d2fb09d54cd9" /><Relationship Type="http://schemas.openxmlformats.org/officeDocument/2006/relationships/slide" Target="/ppt/slides/slide3.xml" Id="R6b43d12d6aaa47f1" /><Relationship Type="http://schemas.openxmlformats.org/officeDocument/2006/relationships/slide" Target="/ppt/slides/slide4.xml" Id="R91e025c7410b4a88" /><Relationship Type="http://schemas.openxmlformats.org/officeDocument/2006/relationships/slide" Target="/ppt/slides/slide5.xml" Id="R1e7fbc5a4d4c47a9" /><Relationship Type="http://schemas.openxmlformats.org/officeDocument/2006/relationships/slide" Target="/ppt/slides/slide6.xml" Id="R2dcf63a7007344e9" /><Relationship Type="http://schemas.openxmlformats.org/officeDocument/2006/relationships/slide" Target="/ppt/slides/slide7.xml" Id="R6fb4430d8a33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e47d1dbab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33a6ebb8742ad" /><Relationship Type="http://schemas.openxmlformats.org/officeDocument/2006/relationships/theme" Target="/ppt/slideMasters/theme/theme1.xml" Id="R36bee9d4d829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33a6ebb8742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b08d1f59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532baf6b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85b8e708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630cf320d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bfce63744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7695f64454d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65723cb44c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PERMIAN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−5 867 077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−5 534 008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9 464 639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21 686 742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PANGEA BIDCO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83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permian@permian.no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permian.no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892 176 132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PERMIAN AS</a:t>
            </a:r>
          </a:p>
        </p:txBody>
      </p:sp>
    </p:spTree>
  </p:cSld>
  <p:clrMapOvr>
    <a:masterClrMapping xmlns:a="http://schemas.openxmlformats.org/drawingml/2006/main"/>
  </p:clrMapOvr>
</p:sld>
</file>