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fdd20f26f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a5f9b5f3f48d8"/>
  </p:sldMasterIdLst>
  <p:sldIdLst>
    <p:sldId xmlns:r="http://schemas.openxmlformats.org/officeDocument/2006/relationships" id="256" r:id="Rd480437743474804"/>
    <p:sldId xmlns:r="http://schemas.openxmlformats.org/officeDocument/2006/relationships" id="257" r:id="R818dc69923224e11"/>
    <p:sldId xmlns:r="http://schemas.openxmlformats.org/officeDocument/2006/relationships" id="258" r:id="Rfc31825ffbb64822"/>
    <p:sldId xmlns:r="http://schemas.openxmlformats.org/officeDocument/2006/relationships" id="259" r:id="Rfd0ac89adb69493b"/>
    <p:sldId xmlns:r="http://schemas.openxmlformats.org/officeDocument/2006/relationships" id="260" r:id="R35abffd064d24ce9"/>
    <p:sldId xmlns:r="http://schemas.openxmlformats.org/officeDocument/2006/relationships" id="261" r:id="R77085a1d663e49f3"/>
    <p:sldId xmlns:r="http://schemas.openxmlformats.org/officeDocument/2006/relationships" id="262" r:id="Rc931dd2e546d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a5f9b5f3f48d8" /><Relationship Type="http://schemas.openxmlformats.org/officeDocument/2006/relationships/slide" Target="/ppt/slides/slide1.xml" Id="Rd480437743474804" /><Relationship Type="http://schemas.openxmlformats.org/officeDocument/2006/relationships/slide" Target="/ppt/slides/slide2.xml" Id="R818dc69923224e11" /><Relationship Type="http://schemas.openxmlformats.org/officeDocument/2006/relationships/slide" Target="/ppt/slides/slide3.xml" Id="Rfc31825ffbb64822" /><Relationship Type="http://schemas.openxmlformats.org/officeDocument/2006/relationships/slide" Target="/ppt/slides/slide4.xml" Id="Rfd0ac89adb69493b" /><Relationship Type="http://schemas.openxmlformats.org/officeDocument/2006/relationships/slide" Target="/ppt/slides/slide5.xml" Id="R35abffd064d24ce9" /><Relationship Type="http://schemas.openxmlformats.org/officeDocument/2006/relationships/slide" Target="/ppt/slides/slide6.xml" Id="R77085a1d663e49f3" /><Relationship Type="http://schemas.openxmlformats.org/officeDocument/2006/relationships/slide" Target="/ppt/slides/slide7.xml" Id="Rc931dd2e546d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59e5c7632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86a2db574d60" /><Relationship Type="http://schemas.openxmlformats.org/officeDocument/2006/relationships/theme" Target="/ppt/slideMasters/theme/theme1.xml" Id="R13159382d37a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f86a2db57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14747c158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84ed2519d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a6ccf1555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af9bff8fa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eb66784b7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f6b113772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a1747493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ERLING GRAV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ERLING GRAV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16 027 417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20 386 200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ERLING GRAV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Natalia Bings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892 276 072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