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c85565e468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403e92e9664664"/>
  </p:sldMasterIdLst>
  <p:sldIdLst>
    <p:sldId xmlns:r="http://schemas.openxmlformats.org/officeDocument/2006/relationships" id="256" r:id="R9c685591318049d1"/>
    <p:sldId xmlns:r="http://schemas.openxmlformats.org/officeDocument/2006/relationships" id="257" r:id="R32cd62bcda224d9b"/>
    <p:sldId xmlns:r="http://schemas.openxmlformats.org/officeDocument/2006/relationships" id="258" r:id="R2d25ed0be53b4e85"/>
    <p:sldId xmlns:r="http://schemas.openxmlformats.org/officeDocument/2006/relationships" id="259" r:id="Rc39fa861caf2469e"/>
    <p:sldId xmlns:r="http://schemas.openxmlformats.org/officeDocument/2006/relationships" id="260" r:id="R1fc0008ad9f8475b"/>
    <p:sldId xmlns:r="http://schemas.openxmlformats.org/officeDocument/2006/relationships" id="261" r:id="Rac27df8e6c6c44e0"/>
    <p:sldId xmlns:r="http://schemas.openxmlformats.org/officeDocument/2006/relationships" id="262" r:id="R0c190fbaa9c848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03e92e9664664" /><Relationship Type="http://schemas.openxmlformats.org/officeDocument/2006/relationships/slide" Target="/ppt/slides/slide1.xml" Id="R9c685591318049d1" /><Relationship Type="http://schemas.openxmlformats.org/officeDocument/2006/relationships/slide" Target="/ppt/slides/slide2.xml" Id="R32cd62bcda224d9b" /><Relationship Type="http://schemas.openxmlformats.org/officeDocument/2006/relationships/slide" Target="/ppt/slides/slide3.xml" Id="R2d25ed0be53b4e85" /><Relationship Type="http://schemas.openxmlformats.org/officeDocument/2006/relationships/slide" Target="/ppt/slides/slide4.xml" Id="Rc39fa861caf2469e" /><Relationship Type="http://schemas.openxmlformats.org/officeDocument/2006/relationships/slide" Target="/ppt/slides/slide5.xml" Id="R1fc0008ad9f8475b" /><Relationship Type="http://schemas.openxmlformats.org/officeDocument/2006/relationships/slide" Target="/ppt/slides/slide6.xml" Id="Rac27df8e6c6c44e0" /><Relationship Type="http://schemas.openxmlformats.org/officeDocument/2006/relationships/slide" Target="/ppt/slides/slide7.xml" Id="R0c190fbaa9c848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371272f61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3f7fcb7f7418b" /><Relationship Type="http://schemas.openxmlformats.org/officeDocument/2006/relationships/theme" Target="/ppt/slideMasters/theme/theme1.xml" Id="R85fc47d2de9845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3f7fcb7f7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17dcdc2b24a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8b6e4f72f40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c460935fb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507012020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0e682841e44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2a03c14924d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5a695941446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THEOLINE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4 683 252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35 627 007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35 640 833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EIDE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Eide Sivertsen, Bjørnsvikveien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03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stsive@online.no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892 540 942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