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1ae30d5e6f41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dcfc9692324238"/>
  </p:sldMasterIdLst>
  <p:sldIdLst>
    <p:sldId xmlns:r="http://schemas.openxmlformats.org/officeDocument/2006/relationships" id="256" r:id="Re3f73dc46aa046ef"/>
    <p:sldId xmlns:r="http://schemas.openxmlformats.org/officeDocument/2006/relationships" id="257" r:id="R130d3249ab6046fb"/>
    <p:sldId xmlns:r="http://schemas.openxmlformats.org/officeDocument/2006/relationships" id="258" r:id="R63401ef189c54e7f"/>
    <p:sldId xmlns:r="http://schemas.openxmlformats.org/officeDocument/2006/relationships" id="259" r:id="R18d7a0139bbb43ec"/>
    <p:sldId xmlns:r="http://schemas.openxmlformats.org/officeDocument/2006/relationships" id="260" r:id="R4d2bbf679315413e"/>
    <p:sldId xmlns:r="http://schemas.openxmlformats.org/officeDocument/2006/relationships" id="261" r:id="Rf0eeb1c4e536449f"/>
    <p:sldId xmlns:r="http://schemas.openxmlformats.org/officeDocument/2006/relationships" id="262" r:id="R528cab00fa054b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dcfc9692324238" /><Relationship Type="http://schemas.openxmlformats.org/officeDocument/2006/relationships/slide" Target="/ppt/slides/slide1.xml" Id="Re3f73dc46aa046ef" /><Relationship Type="http://schemas.openxmlformats.org/officeDocument/2006/relationships/slide" Target="/ppt/slides/slide2.xml" Id="R130d3249ab6046fb" /><Relationship Type="http://schemas.openxmlformats.org/officeDocument/2006/relationships/slide" Target="/ppt/slides/slide3.xml" Id="R63401ef189c54e7f" /><Relationship Type="http://schemas.openxmlformats.org/officeDocument/2006/relationships/slide" Target="/ppt/slides/slide4.xml" Id="R18d7a0139bbb43ec" /><Relationship Type="http://schemas.openxmlformats.org/officeDocument/2006/relationships/slide" Target="/ppt/slides/slide5.xml" Id="R4d2bbf679315413e" /><Relationship Type="http://schemas.openxmlformats.org/officeDocument/2006/relationships/slide" Target="/ppt/slides/slide6.xml" Id="Rf0eeb1c4e536449f" /><Relationship Type="http://schemas.openxmlformats.org/officeDocument/2006/relationships/slide" Target="/ppt/slides/slide7.xml" Id="R528cab00fa054b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ead12b7b194d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370eb171ba4abf" /><Relationship Type="http://schemas.openxmlformats.org/officeDocument/2006/relationships/theme" Target="/ppt/slideMasters/theme/theme1.xml" Id="R7b8a7a9c16fe48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370eb171ba4a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dfb85274e54e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be69de1aa441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013910c5bc46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c50f0bae2944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3f474b6464b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dede80f4047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6b1e13485f43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TOGRO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TOGRO AS ble etablert [år] og holder til i Kleppe.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337 900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302 465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611 089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2 383 770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2 631 517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GRØDEM TØNNES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Nordhellvegen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4351 Kleppe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tonnes@strev.no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892 847 312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AS</a:t>
            </a:r>
          </a:p>
        </p:txBody>
      </p:sp>
    </p:spTree>
  </p:cSld>
  <p:clrMapOvr>
    <a:masterClrMapping xmlns:a="http://schemas.openxmlformats.org/drawingml/2006/main"/>
  </p:clrMapOvr>
</p:sld>
</file>