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5aa351fa337463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ce0aad7940e4591"/>
  </p:sldMasterIdLst>
  <p:sldIdLst>
    <p:sldId xmlns:r="http://schemas.openxmlformats.org/officeDocument/2006/relationships" id="256" r:id="R97ed253ea64046fd"/>
    <p:sldId xmlns:r="http://schemas.openxmlformats.org/officeDocument/2006/relationships" id="257" r:id="R8e5ca57b71484308"/>
    <p:sldId xmlns:r="http://schemas.openxmlformats.org/officeDocument/2006/relationships" id="258" r:id="R781884757e8e43aa"/>
    <p:sldId xmlns:r="http://schemas.openxmlformats.org/officeDocument/2006/relationships" id="259" r:id="R4593b74598cc431d"/>
    <p:sldId xmlns:r="http://schemas.openxmlformats.org/officeDocument/2006/relationships" id="260" r:id="R21585ff5c91c4713"/>
    <p:sldId xmlns:r="http://schemas.openxmlformats.org/officeDocument/2006/relationships" id="261" r:id="R363a906f6a7c44fe"/>
    <p:sldId xmlns:r="http://schemas.openxmlformats.org/officeDocument/2006/relationships" id="262" r:id="Rc2890f19c905493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e0aad7940e4591" /><Relationship Type="http://schemas.openxmlformats.org/officeDocument/2006/relationships/slide" Target="/ppt/slides/slide1.xml" Id="R97ed253ea64046fd" /><Relationship Type="http://schemas.openxmlformats.org/officeDocument/2006/relationships/slide" Target="/ppt/slides/slide2.xml" Id="R8e5ca57b71484308" /><Relationship Type="http://schemas.openxmlformats.org/officeDocument/2006/relationships/slide" Target="/ppt/slides/slide3.xml" Id="R781884757e8e43aa" /><Relationship Type="http://schemas.openxmlformats.org/officeDocument/2006/relationships/slide" Target="/ppt/slides/slide4.xml" Id="R4593b74598cc431d" /><Relationship Type="http://schemas.openxmlformats.org/officeDocument/2006/relationships/slide" Target="/ppt/slides/slide5.xml" Id="R21585ff5c91c4713" /><Relationship Type="http://schemas.openxmlformats.org/officeDocument/2006/relationships/slide" Target="/ppt/slides/slide6.xml" Id="R363a906f6a7c44fe" /><Relationship Type="http://schemas.openxmlformats.org/officeDocument/2006/relationships/slide" Target="/ppt/slides/slide7.xml" Id="Rc2890f19c905493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e26e8780c4412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f5b47e5d2f4af2" /><Relationship Type="http://schemas.openxmlformats.org/officeDocument/2006/relationships/theme" Target="/ppt/slideMasters/theme/theme1.xml" Id="R567d4d91a01744e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bf5b47e5d2f4af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8331805c7141b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a9e7581495447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07705913304b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bd613ae09645e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736acfc32e45d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e7ea67dab5411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f8a005cb624e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PROFECTUS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PROFECTUS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PROFECTUS AS ble etablert [år] og holder til i Lunde.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PROFECTUS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PROFECTUS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PROFECTUS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−22 048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4 731 322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11 441 893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11 585 062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PROFECTUS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ANJA TVEITAN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GAVLE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PROFECTUS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Skoevegen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3825 Lunde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94 83 09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a.gavle@online.no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892 953 732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PROFECTUS AS</a:t>
            </a:r>
          </a:p>
        </p:txBody>
      </p:sp>
    </p:spTree>
  </p:cSld>
  <p:clrMapOvr>
    <a:masterClrMapping xmlns:a="http://schemas.openxmlformats.org/drawingml/2006/main"/>
  </p:clrMapOvr>
</p:sld>
</file>