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70f2640f444d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697a6c540a4be6"/>
  </p:sldMasterIdLst>
  <p:sldIdLst>
    <p:sldId xmlns:r="http://schemas.openxmlformats.org/officeDocument/2006/relationships" id="256" r:id="Rb7cdbda81ab941b8"/>
    <p:sldId xmlns:r="http://schemas.openxmlformats.org/officeDocument/2006/relationships" id="257" r:id="R678b6610392c4e5b"/>
    <p:sldId xmlns:r="http://schemas.openxmlformats.org/officeDocument/2006/relationships" id="258" r:id="Rfca5629a2a704c1c"/>
    <p:sldId xmlns:r="http://schemas.openxmlformats.org/officeDocument/2006/relationships" id="259" r:id="Re03fa0569b56457b"/>
    <p:sldId xmlns:r="http://schemas.openxmlformats.org/officeDocument/2006/relationships" id="260" r:id="R2c7b038cfdf24085"/>
    <p:sldId xmlns:r="http://schemas.openxmlformats.org/officeDocument/2006/relationships" id="261" r:id="R0840c52229e74e72"/>
    <p:sldId xmlns:r="http://schemas.openxmlformats.org/officeDocument/2006/relationships" id="262" r:id="Rfc1e46466da14b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697a6c540a4be6" /><Relationship Type="http://schemas.openxmlformats.org/officeDocument/2006/relationships/slide" Target="/ppt/slides/slide1.xml" Id="Rb7cdbda81ab941b8" /><Relationship Type="http://schemas.openxmlformats.org/officeDocument/2006/relationships/slide" Target="/ppt/slides/slide2.xml" Id="R678b6610392c4e5b" /><Relationship Type="http://schemas.openxmlformats.org/officeDocument/2006/relationships/slide" Target="/ppt/slides/slide3.xml" Id="Rfca5629a2a704c1c" /><Relationship Type="http://schemas.openxmlformats.org/officeDocument/2006/relationships/slide" Target="/ppt/slides/slide4.xml" Id="Re03fa0569b56457b" /><Relationship Type="http://schemas.openxmlformats.org/officeDocument/2006/relationships/slide" Target="/ppt/slides/slide5.xml" Id="R2c7b038cfdf24085" /><Relationship Type="http://schemas.openxmlformats.org/officeDocument/2006/relationships/slide" Target="/ppt/slides/slide6.xml" Id="R0840c52229e74e72" /><Relationship Type="http://schemas.openxmlformats.org/officeDocument/2006/relationships/slide" Target="/ppt/slides/slide7.xml" Id="Rfc1e46466da14b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b69300a244a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78c8f102b4f19" /><Relationship Type="http://schemas.openxmlformats.org/officeDocument/2006/relationships/theme" Target="/ppt/slideMasters/theme/theme1.xml" Id="R60d49accca4e44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a78c8f102b4f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4e01468f44d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4b4c452d941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c984edb1640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5321c008944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4edfdf7a447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1e08d8b7341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a4f7d9be943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ADMIRAL OFFSHORE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ADMIRAL OFFSHORE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ADMIRAL OFFSHORE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ADMIRAL OFFSHORE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ADMIRAL OFFSHORE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ADMIRAL OFFSHORE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2 113 166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2 118 409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ADMIRAL OFFSHORE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ANDREAS SCHØYEN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ADMIRAL OFFSHORE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Schøyen, Høvikveien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893 020 462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ADMIRAL OFFSHORE AS</a:t>
            </a:r>
          </a:p>
        </p:txBody>
      </p:sp>
    </p:spTree>
  </p:cSld>
  <p:clrMapOvr>
    <a:masterClrMapping xmlns:a="http://schemas.openxmlformats.org/drawingml/2006/main"/>
  </p:clrMapOvr>
</p:sld>
</file>