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cb42a8ba1945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67dc3ee4104e44"/>
  </p:sldMasterIdLst>
  <p:sldIdLst>
    <p:sldId xmlns:r="http://schemas.openxmlformats.org/officeDocument/2006/relationships" id="256" r:id="R8ffe2be7977d41f5"/>
    <p:sldId xmlns:r="http://schemas.openxmlformats.org/officeDocument/2006/relationships" id="257" r:id="Rb736435d6aad44a4"/>
    <p:sldId xmlns:r="http://schemas.openxmlformats.org/officeDocument/2006/relationships" id="258" r:id="Rc223e88ef60c4f9a"/>
    <p:sldId xmlns:r="http://schemas.openxmlformats.org/officeDocument/2006/relationships" id="259" r:id="R026ea0f3442d4aae"/>
    <p:sldId xmlns:r="http://schemas.openxmlformats.org/officeDocument/2006/relationships" id="260" r:id="R1eabb14cd1164e12"/>
    <p:sldId xmlns:r="http://schemas.openxmlformats.org/officeDocument/2006/relationships" id="261" r:id="R11e16e856ed64a64"/>
    <p:sldId xmlns:r="http://schemas.openxmlformats.org/officeDocument/2006/relationships" id="262" r:id="R7ae838ea77554d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7dc3ee4104e44" /><Relationship Type="http://schemas.openxmlformats.org/officeDocument/2006/relationships/slide" Target="/ppt/slides/slide1.xml" Id="R8ffe2be7977d41f5" /><Relationship Type="http://schemas.openxmlformats.org/officeDocument/2006/relationships/slide" Target="/ppt/slides/slide2.xml" Id="Rb736435d6aad44a4" /><Relationship Type="http://schemas.openxmlformats.org/officeDocument/2006/relationships/slide" Target="/ppt/slides/slide3.xml" Id="Rc223e88ef60c4f9a" /><Relationship Type="http://schemas.openxmlformats.org/officeDocument/2006/relationships/slide" Target="/ppt/slides/slide4.xml" Id="R026ea0f3442d4aae" /><Relationship Type="http://schemas.openxmlformats.org/officeDocument/2006/relationships/slide" Target="/ppt/slides/slide5.xml" Id="R1eabb14cd1164e12" /><Relationship Type="http://schemas.openxmlformats.org/officeDocument/2006/relationships/slide" Target="/ppt/slides/slide6.xml" Id="R11e16e856ed64a64" /><Relationship Type="http://schemas.openxmlformats.org/officeDocument/2006/relationships/slide" Target="/ppt/slides/slide7.xml" Id="R7ae838ea77554d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abf51bca149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6dc01c2fa4ed3" /><Relationship Type="http://schemas.openxmlformats.org/officeDocument/2006/relationships/theme" Target="/ppt/slideMasters/theme/theme1.xml" Id="R7baf8a6b5b4a41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06dc01c2fa4e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3b5870161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8d67ec5ef40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a8c419b404a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dd4c55482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36831f1d24a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fd27f6ce34d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b04214f494a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113 886 667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780 651 277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872 127 063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 HOLDING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893 141 952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