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e7c5a8742a41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f75892edc2445f"/>
  </p:sldMasterIdLst>
  <p:sldIdLst>
    <p:sldId xmlns:r="http://schemas.openxmlformats.org/officeDocument/2006/relationships" id="256" r:id="Rd810a23307d74161"/>
    <p:sldId xmlns:r="http://schemas.openxmlformats.org/officeDocument/2006/relationships" id="257" r:id="Rc79c0c3b80f042c5"/>
    <p:sldId xmlns:r="http://schemas.openxmlformats.org/officeDocument/2006/relationships" id="258" r:id="Ref23a74a83364d9a"/>
    <p:sldId xmlns:r="http://schemas.openxmlformats.org/officeDocument/2006/relationships" id="259" r:id="R7622c13e34254a3e"/>
    <p:sldId xmlns:r="http://schemas.openxmlformats.org/officeDocument/2006/relationships" id="260" r:id="R0675ae54fce94765"/>
    <p:sldId xmlns:r="http://schemas.openxmlformats.org/officeDocument/2006/relationships" id="261" r:id="R6578bac3b7854fd8"/>
    <p:sldId xmlns:r="http://schemas.openxmlformats.org/officeDocument/2006/relationships" id="262" r:id="R706f5276216a41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75892edc2445f" /><Relationship Type="http://schemas.openxmlformats.org/officeDocument/2006/relationships/slide" Target="/ppt/slides/slide1.xml" Id="Rd810a23307d74161" /><Relationship Type="http://schemas.openxmlformats.org/officeDocument/2006/relationships/slide" Target="/ppt/slides/slide2.xml" Id="Rc79c0c3b80f042c5" /><Relationship Type="http://schemas.openxmlformats.org/officeDocument/2006/relationships/slide" Target="/ppt/slides/slide3.xml" Id="Ref23a74a83364d9a" /><Relationship Type="http://schemas.openxmlformats.org/officeDocument/2006/relationships/slide" Target="/ppt/slides/slide4.xml" Id="R7622c13e34254a3e" /><Relationship Type="http://schemas.openxmlformats.org/officeDocument/2006/relationships/slide" Target="/ppt/slides/slide5.xml" Id="R0675ae54fce94765" /><Relationship Type="http://schemas.openxmlformats.org/officeDocument/2006/relationships/slide" Target="/ppt/slides/slide6.xml" Id="R6578bac3b7854fd8" /><Relationship Type="http://schemas.openxmlformats.org/officeDocument/2006/relationships/slide" Target="/ppt/slides/slide7.xml" Id="R706f5276216a41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3f7c4b86a42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06006558948d7" /><Relationship Type="http://schemas.openxmlformats.org/officeDocument/2006/relationships/theme" Target="/ppt/slideMasters/theme/theme1.xml" Id="Rcb9e6e8f700b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206006558948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dd38740824b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b12ba96144e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13269295247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b7144b3a943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bff58b36349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efb38594b4d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fbfce77394a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1 584 776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679 224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869 414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1 085 647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ATRIS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(4. etg.), Engebrets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morten@atris.no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www.accountingas.no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893 320 172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