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9642a26319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4dc05293a4b79"/>
  </p:sldMasterIdLst>
  <p:sldIdLst>
    <p:sldId xmlns:r="http://schemas.openxmlformats.org/officeDocument/2006/relationships" id="256" r:id="Rdbabd87d20e84ac7"/>
    <p:sldId xmlns:r="http://schemas.openxmlformats.org/officeDocument/2006/relationships" id="257" r:id="R17ec1323533940a0"/>
    <p:sldId xmlns:r="http://schemas.openxmlformats.org/officeDocument/2006/relationships" id="258" r:id="Rc0561f86fe3d488f"/>
    <p:sldId xmlns:r="http://schemas.openxmlformats.org/officeDocument/2006/relationships" id="259" r:id="R1e4a1c8c7be84068"/>
    <p:sldId xmlns:r="http://schemas.openxmlformats.org/officeDocument/2006/relationships" id="260" r:id="R5f2b9c1aaebc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4dc05293a4b79" /><Relationship Type="http://schemas.openxmlformats.org/officeDocument/2006/relationships/slide" Target="/ppt/slides/slide1.xml" Id="Rdbabd87d20e84ac7" /><Relationship Type="http://schemas.openxmlformats.org/officeDocument/2006/relationships/slide" Target="/ppt/slides/slide2.xml" Id="R17ec1323533940a0" /><Relationship Type="http://schemas.openxmlformats.org/officeDocument/2006/relationships/slide" Target="/ppt/slides/slide3.xml" Id="Rc0561f86fe3d488f" /><Relationship Type="http://schemas.openxmlformats.org/officeDocument/2006/relationships/slide" Target="/ppt/slides/slide4.xml" Id="R1e4a1c8c7be84068" /><Relationship Type="http://schemas.openxmlformats.org/officeDocument/2006/relationships/slide" Target="/ppt/slides/slide5.xml" Id="R5f2b9c1aaebc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3bf2720aa45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abcd00b9448ea" /><Relationship Type="http://schemas.openxmlformats.org/officeDocument/2006/relationships/theme" Target="/ppt/slideMasters/theme/theme1.xml" Id="R0bd5d2706fa345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2abcd00b94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73313a224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0ba9404ee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f59e20a2e41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38a712b2f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75eda3d73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 I RANA OG OMEGN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 I RANA OG OMEGN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lo-rana@lo-rana.no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893 366 792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RANA OG OMEGN</a:t>
            </a:r>
          </a:p>
        </p:txBody>
      </p:sp>
    </p:spTree>
  </p:cSld>
  <p:clrMapOvr>
    <a:masterClrMapping xmlns:a="http://schemas.openxmlformats.org/drawingml/2006/main"/>
  </p:clrMapOvr>
</p:sld>
</file>