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3cae19d2f849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fd2978ae4c437b"/>
  </p:sldMasterIdLst>
  <p:sldIdLst>
    <p:sldId xmlns:r="http://schemas.openxmlformats.org/officeDocument/2006/relationships" id="256" r:id="Rb4e5f3804e5a4e24"/>
    <p:sldId xmlns:r="http://schemas.openxmlformats.org/officeDocument/2006/relationships" id="257" r:id="Rb188ddb19ca0476f"/>
    <p:sldId xmlns:r="http://schemas.openxmlformats.org/officeDocument/2006/relationships" id="258" r:id="R8c6189c0c5d04a28"/>
    <p:sldId xmlns:r="http://schemas.openxmlformats.org/officeDocument/2006/relationships" id="259" r:id="Rad44ebfbe7e34059"/>
    <p:sldId xmlns:r="http://schemas.openxmlformats.org/officeDocument/2006/relationships" id="260" r:id="Rabe5c6050f974fe1"/>
    <p:sldId xmlns:r="http://schemas.openxmlformats.org/officeDocument/2006/relationships" id="261" r:id="Racae0a224e5c4cf9"/>
    <p:sldId xmlns:r="http://schemas.openxmlformats.org/officeDocument/2006/relationships" id="262" r:id="Rffb1d36627e0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d2978ae4c437b" /><Relationship Type="http://schemas.openxmlformats.org/officeDocument/2006/relationships/slide" Target="/ppt/slides/slide1.xml" Id="Rb4e5f3804e5a4e24" /><Relationship Type="http://schemas.openxmlformats.org/officeDocument/2006/relationships/slide" Target="/ppt/slides/slide2.xml" Id="Rb188ddb19ca0476f" /><Relationship Type="http://schemas.openxmlformats.org/officeDocument/2006/relationships/slide" Target="/ppt/slides/slide3.xml" Id="R8c6189c0c5d04a28" /><Relationship Type="http://schemas.openxmlformats.org/officeDocument/2006/relationships/slide" Target="/ppt/slides/slide4.xml" Id="Rad44ebfbe7e34059" /><Relationship Type="http://schemas.openxmlformats.org/officeDocument/2006/relationships/slide" Target="/ppt/slides/slide5.xml" Id="Rabe5c6050f974fe1" /><Relationship Type="http://schemas.openxmlformats.org/officeDocument/2006/relationships/slide" Target="/ppt/slides/slide6.xml" Id="Racae0a224e5c4cf9" /><Relationship Type="http://schemas.openxmlformats.org/officeDocument/2006/relationships/slide" Target="/ppt/slides/slide7.xml" Id="Rffb1d36627e0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66316592f47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1d2d2a34d4cb0" /><Relationship Type="http://schemas.openxmlformats.org/officeDocument/2006/relationships/theme" Target="/ppt/slideMasters/theme/theme1.xml" Id="Rfcdc4100541f4e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41d2d2a34d4c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8d4f4e3e946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ff51c17914a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e4acf39be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609481a75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0ac892f2e4f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bbcddb61e4a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b91c5dd2f47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ØYSTEIN KERSBERGEN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36 519 955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56 490 783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893 394 362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