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270549ccc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6d5284b414ce8"/>
  </p:sldMasterIdLst>
  <p:sldIdLst>
    <p:sldId xmlns:r="http://schemas.openxmlformats.org/officeDocument/2006/relationships" id="256" r:id="R0bb0fa15e4ab4bed"/>
    <p:sldId xmlns:r="http://schemas.openxmlformats.org/officeDocument/2006/relationships" id="257" r:id="Rb1cfd3dee3554327"/>
    <p:sldId xmlns:r="http://schemas.openxmlformats.org/officeDocument/2006/relationships" id="258" r:id="R6636a7a1e3ad402c"/>
    <p:sldId xmlns:r="http://schemas.openxmlformats.org/officeDocument/2006/relationships" id="259" r:id="R2343512aa6784e1f"/>
    <p:sldId xmlns:r="http://schemas.openxmlformats.org/officeDocument/2006/relationships" id="260" r:id="R68209b0cd66a4b1a"/>
    <p:sldId xmlns:r="http://schemas.openxmlformats.org/officeDocument/2006/relationships" id="261" r:id="R6fc96d7afcea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6d5284b414ce8" /><Relationship Type="http://schemas.openxmlformats.org/officeDocument/2006/relationships/slide" Target="/ppt/slides/slide1.xml" Id="R0bb0fa15e4ab4bed" /><Relationship Type="http://schemas.openxmlformats.org/officeDocument/2006/relationships/slide" Target="/ppt/slides/slide2.xml" Id="Rb1cfd3dee3554327" /><Relationship Type="http://schemas.openxmlformats.org/officeDocument/2006/relationships/slide" Target="/ppt/slides/slide3.xml" Id="R6636a7a1e3ad402c" /><Relationship Type="http://schemas.openxmlformats.org/officeDocument/2006/relationships/slide" Target="/ppt/slides/slide4.xml" Id="R2343512aa6784e1f" /><Relationship Type="http://schemas.openxmlformats.org/officeDocument/2006/relationships/slide" Target="/ppt/slides/slide5.xml" Id="R68209b0cd66a4b1a" /><Relationship Type="http://schemas.openxmlformats.org/officeDocument/2006/relationships/slide" Target="/ppt/slides/slide6.xml" Id="R6fc96d7afcea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1ff0b0890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33bea2f254fe5" /><Relationship Type="http://schemas.openxmlformats.org/officeDocument/2006/relationships/theme" Target="/ppt/slideMasters/theme/theme1.xml" Id="R4fd5f43b52de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33bea2f25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e51c0be1d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3bb79aa1c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cc36f931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053ceb73e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4f94923e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0c509848f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