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293ccc924d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c4a64a4944704"/>
  </p:sldMasterIdLst>
  <p:sldIdLst>
    <p:sldId xmlns:r="http://schemas.openxmlformats.org/officeDocument/2006/relationships" id="256" r:id="Rc6816bb4f63c4076"/>
    <p:sldId xmlns:r="http://schemas.openxmlformats.org/officeDocument/2006/relationships" id="257" r:id="R7ac88358f628429c"/>
    <p:sldId xmlns:r="http://schemas.openxmlformats.org/officeDocument/2006/relationships" id="258" r:id="R7344d308dda849ad"/>
    <p:sldId xmlns:r="http://schemas.openxmlformats.org/officeDocument/2006/relationships" id="259" r:id="R3b4f861298104df3"/>
    <p:sldId xmlns:r="http://schemas.openxmlformats.org/officeDocument/2006/relationships" id="260" r:id="R42dd3d6dd16f4048"/>
    <p:sldId xmlns:r="http://schemas.openxmlformats.org/officeDocument/2006/relationships" id="261" r:id="Rb43a98fd54d8420e"/>
    <p:sldId xmlns:r="http://schemas.openxmlformats.org/officeDocument/2006/relationships" id="262" r:id="R70bcc37cf468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c4a64a4944704" /><Relationship Type="http://schemas.openxmlformats.org/officeDocument/2006/relationships/slide" Target="/ppt/slides/slide1.xml" Id="Rc6816bb4f63c4076" /><Relationship Type="http://schemas.openxmlformats.org/officeDocument/2006/relationships/slide" Target="/ppt/slides/slide2.xml" Id="R7ac88358f628429c" /><Relationship Type="http://schemas.openxmlformats.org/officeDocument/2006/relationships/slide" Target="/ppt/slides/slide3.xml" Id="R7344d308dda849ad" /><Relationship Type="http://schemas.openxmlformats.org/officeDocument/2006/relationships/slide" Target="/ppt/slides/slide4.xml" Id="R3b4f861298104df3" /><Relationship Type="http://schemas.openxmlformats.org/officeDocument/2006/relationships/slide" Target="/ppt/slides/slide5.xml" Id="R42dd3d6dd16f4048" /><Relationship Type="http://schemas.openxmlformats.org/officeDocument/2006/relationships/slide" Target="/ppt/slides/slide6.xml" Id="Rb43a98fd54d8420e" /><Relationship Type="http://schemas.openxmlformats.org/officeDocument/2006/relationships/slide" Target="/ppt/slides/slide7.xml" Id="R70bcc37cf468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40b1c634a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50e959604436d" /><Relationship Type="http://schemas.openxmlformats.org/officeDocument/2006/relationships/theme" Target="/ppt/slideMasters/theme/theme1.xml" Id="Rb3f2556bb3ac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50e959604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b58e73f90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ee25e822d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53ff0a16c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0526e3680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dfa0f67ab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bbb1ae72b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362f097a142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FINANS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−7 961 412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198 144 528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1 261 310 724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1 274 478 331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FINANS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893 524 002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