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ba39055ae84e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951264d4dd4119"/>
  </p:sldMasterIdLst>
  <p:sldIdLst>
    <p:sldId xmlns:r="http://schemas.openxmlformats.org/officeDocument/2006/relationships" id="256" r:id="Rf1a07f9bd2e146b0"/>
    <p:sldId xmlns:r="http://schemas.openxmlformats.org/officeDocument/2006/relationships" id="257" r:id="R1366394c3ab44fba"/>
    <p:sldId xmlns:r="http://schemas.openxmlformats.org/officeDocument/2006/relationships" id="258" r:id="Reaa167f727144c9e"/>
    <p:sldId xmlns:r="http://schemas.openxmlformats.org/officeDocument/2006/relationships" id="259" r:id="Re8b933e66a984fa1"/>
    <p:sldId xmlns:r="http://schemas.openxmlformats.org/officeDocument/2006/relationships" id="260" r:id="Rbe503caccd184233"/>
    <p:sldId xmlns:r="http://schemas.openxmlformats.org/officeDocument/2006/relationships" id="261" r:id="Ra23bbe7d5ec84552"/>
    <p:sldId xmlns:r="http://schemas.openxmlformats.org/officeDocument/2006/relationships" id="262" r:id="R5d31d680da8f47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51264d4dd4119" /><Relationship Type="http://schemas.openxmlformats.org/officeDocument/2006/relationships/slide" Target="/ppt/slides/slide1.xml" Id="Rf1a07f9bd2e146b0" /><Relationship Type="http://schemas.openxmlformats.org/officeDocument/2006/relationships/slide" Target="/ppt/slides/slide2.xml" Id="R1366394c3ab44fba" /><Relationship Type="http://schemas.openxmlformats.org/officeDocument/2006/relationships/slide" Target="/ppt/slides/slide3.xml" Id="Reaa167f727144c9e" /><Relationship Type="http://schemas.openxmlformats.org/officeDocument/2006/relationships/slide" Target="/ppt/slides/slide4.xml" Id="Re8b933e66a984fa1" /><Relationship Type="http://schemas.openxmlformats.org/officeDocument/2006/relationships/slide" Target="/ppt/slides/slide5.xml" Id="Rbe503caccd184233" /><Relationship Type="http://schemas.openxmlformats.org/officeDocument/2006/relationships/slide" Target="/ppt/slides/slide6.xml" Id="Ra23bbe7d5ec84552" /><Relationship Type="http://schemas.openxmlformats.org/officeDocument/2006/relationships/slide" Target="/ppt/slides/slide7.xml" Id="R5d31d680da8f47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2b5aa681bc46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c0ffeb1934e25" /><Relationship Type="http://schemas.openxmlformats.org/officeDocument/2006/relationships/theme" Target="/ppt/slideMasters/theme/theme1.xml" Id="R17b51f66da8446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8c0ffeb1934e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7c9bdf9a949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d4e0359cd49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15aad503f41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edd70cc3846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c55a4d8154e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2ab3757c147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11e2aa7304f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 M. PEDERSEN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 M. PEDERSEN REVISJON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3 093 553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1 694 502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1 433 274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3 487 768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4 251 372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MAGNE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 Magne Pedersen, Pålsnesveien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4643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omp@revisjonas.no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893 546 502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