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29313f44a4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50a0b7a8a4f2d"/>
  </p:sldMasterIdLst>
  <p:sldIdLst>
    <p:sldId xmlns:r="http://schemas.openxmlformats.org/officeDocument/2006/relationships" id="256" r:id="Rbc9f6f1d26e04e21"/>
    <p:sldId xmlns:r="http://schemas.openxmlformats.org/officeDocument/2006/relationships" id="257" r:id="R3fbf43b6633744f5"/>
    <p:sldId xmlns:r="http://schemas.openxmlformats.org/officeDocument/2006/relationships" id="258" r:id="Rc0cdc2e327544250"/>
    <p:sldId xmlns:r="http://schemas.openxmlformats.org/officeDocument/2006/relationships" id="259" r:id="R307f3201abb44980"/>
    <p:sldId xmlns:r="http://schemas.openxmlformats.org/officeDocument/2006/relationships" id="260" r:id="R898e7b6f312d4311"/>
    <p:sldId xmlns:r="http://schemas.openxmlformats.org/officeDocument/2006/relationships" id="261" r:id="Rbeacd5fbd0b947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50a0b7a8a4f2d" /><Relationship Type="http://schemas.openxmlformats.org/officeDocument/2006/relationships/slide" Target="/ppt/slides/slide1.xml" Id="Rbc9f6f1d26e04e21" /><Relationship Type="http://schemas.openxmlformats.org/officeDocument/2006/relationships/slide" Target="/ppt/slides/slide2.xml" Id="R3fbf43b6633744f5" /><Relationship Type="http://schemas.openxmlformats.org/officeDocument/2006/relationships/slide" Target="/ppt/slides/slide3.xml" Id="Rc0cdc2e327544250" /><Relationship Type="http://schemas.openxmlformats.org/officeDocument/2006/relationships/slide" Target="/ppt/slides/slide4.xml" Id="R307f3201abb44980" /><Relationship Type="http://schemas.openxmlformats.org/officeDocument/2006/relationships/slide" Target="/ppt/slides/slide5.xml" Id="R898e7b6f312d4311" /><Relationship Type="http://schemas.openxmlformats.org/officeDocument/2006/relationships/slide" Target="/ppt/slides/slide6.xml" Id="Rbeacd5fbd0b947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6f6f2f01348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acdc41a0346d8" /><Relationship Type="http://schemas.openxmlformats.org/officeDocument/2006/relationships/theme" Target="/ppt/slideMasters/theme/theme1.xml" Id="R3a655ec5f7da4b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acdc41a03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3a1e4ab37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ee611d2e1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6a60cf9134c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b820bbc9b4f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22d6d596d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e86abc90a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v/Olga Hatlem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v/Olga Hatlem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oh.regnskap@gmail.com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www.ohregnskap.no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893 636 862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