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29b2fcb78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2d6f7b15c4296"/>
  </p:sldMasterIdLst>
  <p:sldIdLst>
    <p:sldId xmlns:r="http://schemas.openxmlformats.org/officeDocument/2006/relationships" id="256" r:id="R36af107aef844323"/>
    <p:sldId xmlns:r="http://schemas.openxmlformats.org/officeDocument/2006/relationships" id="257" r:id="R8faa986962964145"/>
    <p:sldId xmlns:r="http://schemas.openxmlformats.org/officeDocument/2006/relationships" id="258" r:id="Rc7e3597eb18e4451"/>
    <p:sldId xmlns:r="http://schemas.openxmlformats.org/officeDocument/2006/relationships" id="259" r:id="R96eaf22af13b4b22"/>
    <p:sldId xmlns:r="http://schemas.openxmlformats.org/officeDocument/2006/relationships" id="260" r:id="Rbf5d9e2606154b55"/>
    <p:sldId xmlns:r="http://schemas.openxmlformats.org/officeDocument/2006/relationships" id="261" r:id="R0dd4493ac2ef4825"/>
    <p:sldId xmlns:r="http://schemas.openxmlformats.org/officeDocument/2006/relationships" id="262" r:id="R33c7aa5e0a5f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2d6f7b15c4296" /><Relationship Type="http://schemas.openxmlformats.org/officeDocument/2006/relationships/slide" Target="/ppt/slides/slide1.xml" Id="R36af107aef844323" /><Relationship Type="http://schemas.openxmlformats.org/officeDocument/2006/relationships/slide" Target="/ppt/slides/slide2.xml" Id="R8faa986962964145" /><Relationship Type="http://schemas.openxmlformats.org/officeDocument/2006/relationships/slide" Target="/ppt/slides/slide3.xml" Id="Rc7e3597eb18e4451" /><Relationship Type="http://schemas.openxmlformats.org/officeDocument/2006/relationships/slide" Target="/ppt/slides/slide4.xml" Id="R96eaf22af13b4b22" /><Relationship Type="http://schemas.openxmlformats.org/officeDocument/2006/relationships/slide" Target="/ppt/slides/slide5.xml" Id="Rbf5d9e2606154b55" /><Relationship Type="http://schemas.openxmlformats.org/officeDocument/2006/relationships/slide" Target="/ppt/slides/slide6.xml" Id="R0dd4493ac2ef4825" /><Relationship Type="http://schemas.openxmlformats.org/officeDocument/2006/relationships/slide" Target="/ppt/slides/slide7.xml" Id="R33c7aa5e0a5f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df0c262a6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7246eff31419d" /><Relationship Type="http://schemas.openxmlformats.org/officeDocument/2006/relationships/theme" Target="/ppt/slideMasters/theme/theme1.xml" Id="R6a19117100d5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77246eff31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7a7441194c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312cace8f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c2dacbbdf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e50c4d85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b678e7182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7a3a729d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e8bd95c2c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 SHIPPING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40 332 056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466 072 653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507 016 750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KLAVENESS HOLMEN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KLAVENESS HOLMEN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893 765 352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