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0c66d724c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8efc257664544"/>
  </p:sldMasterIdLst>
  <p:sldIdLst>
    <p:sldId xmlns:r="http://schemas.openxmlformats.org/officeDocument/2006/relationships" id="256" r:id="Raea4e1143482494f"/>
    <p:sldId xmlns:r="http://schemas.openxmlformats.org/officeDocument/2006/relationships" id="257" r:id="R8a54405a84c94638"/>
    <p:sldId xmlns:r="http://schemas.openxmlformats.org/officeDocument/2006/relationships" id="258" r:id="R7f857cf541a74b5a"/>
    <p:sldId xmlns:r="http://schemas.openxmlformats.org/officeDocument/2006/relationships" id="259" r:id="Rde0a7b18b5ee458a"/>
    <p:sldId xmlns:r="http://schemas.openxmlformats.org/officeDocument/2006/relationships" id="260" r:id="R8c279c505e3d4e33"/>
    <p:sldId xmlns:r="http://schemas.openxmlformats.org/officeDocument/2006/relationships" id="261" r:id="R2d58c7128f0f4213"/>
    <p:sldId xmlns:r="http://schemas.openxmlformats.org/officeDocument/2006/relationships" id="262" r:id="R67fce61e31cb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efc257664544" /><Relationship Type="http://schemas.openxmlformats.org/officeDocument/2006/relationships/slide" Target="/ppt/slides/slide1.xml" Id="Raea4e1143482494f" /><Relationship Type="http://schemas.openxmlformats.org/officeDocument/2006/relationships/slide" Target="/ppt/slides/slide2.xml" Id="R8a54405a84c94638" /><Relationship Type="http://schemas.openxmlformats.org/officeDocument/2006/relationships/slide" Target="/ppt/slides/slide3.xml" Id="R7f857cf541a74b5a" /><Relationship Type="http://schemas.openxmlformats.org/officeDocument/2006/relationships/slide" Target="/ppt/slides/slide4.xml" Id="Rde0a7b18b5ee458a" /><Relationship Type="http://schemas.openxmlformats.org/officeDocument/2006/relationships/slide" Target="/ppt/slides/slide5.xml" Id="R8c279c505e3d4e33" /><Relationship Type="http://schemas.openxmlformats.org/officeDocument/2006/relationships/slide" Target="/ppt/slides/slide6.xml" Id="R2d58c7128f0f4213" /><Relationship Type="http://schemas.openxmlformats.org/officeDocument/2006/relationships/slide" Target="/ppt/slides/slide7.xml" Id="R67fce61e31cb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e77c17d71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5a65654f54464" /><Relationship Type="http://schemas.openxmlformats.org/officeDocument/2006/relationships/theme" Target="/ppt/slideMasters/theme/theme1.xml" Id="R4cde1ee21548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f5a65654f5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4f6b71c4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24262095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f9a00ab8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da8a30b6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e8e2d115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1e0e3afc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cf6e9804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894 045 892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KROGSTAD AS</a:t>
            </a:r>
          </a:p>
        </p:txBody>
      </p:sp>
    </p:spTree>
  </p:cSld>
  <p:clrMapOvr>
    <a:masterClrMapping xmlns:a="http://schemas.openxmlformats.org/drawingml/2006/main"/>
  </p:clrMapOvr>
</p:sld>
</file>