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821fc88381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99b0e0d48434e"/>
  </p:sldMasterIdLst>
  <p:sldIdLst>
    <p:sldId xmlns:r="http://schemas.openxmlformats.org/officeDocument/2006/relationships" id="256" r:id="R096616e8981f47c9"/>
    <p:sldId xmlns:r="http://schemas.openxmlformats.org/officeDocument/2006/relationships" id="257" r:id="R5dd3e2f918f54306"/>
    <p:sldId xmlns:r="http://schemas.openxmlformats.org/officeDocument/2006/relationships" id="258" r:id="R735302712b764d79"/>
    <p:sldId xmlns:r="http://schemas.openxmlformats.org/officeDocument/2006/relationships" id="259" r:id="R92c188b5f8c34572"/>
    <p:sldId xmlns:r="http://schemas.openxmlformats.org/officeDocument/2006/relationships" id="260" r:id="Rbb81e73610714038"/>
    <p:sldId xmlns:r="http://schemas.openxmlformats.org/officeDocument/2006/relationships" id="261" r:id="Rd29d9c6c2e864ccd"/>
    <p:sldId xmlns:r="http://schemas.openxmlformats.org/officeDocument/2006/relationships" id="262" r:id="Ra9700b89a29e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99b0e0d48434e" /><Relationship Type="http://schemas.openxmlformats.org/officeDocument/2006/relationships/slide" Target="/ppt/slides/slide1.xml" Id="R096616e8981f47c9" /><Relationship Type="http://schemas.openxmlformats.org/officeDocument/2006/relationships/slide" Target="/ppt/slides/slide2.xml" Id="R5dd3e2f918f54306" /><Relationship Type="http://schemas.openxmlformats.org/officeDocument/2006/relationships/slide" Target="/ppt/slides/slide3.xml" Id="R735302712b764d79" /><Relationship Type="http://schemas.openxmlformats.org/officeDocument/2006/relationships/slide" Target="/ppt/slides/slide4.xml" Id="R92c188b5f8c34572" /><Relationship Type="http://schemas.openxmlformats.org/officeDocument/2006/relationships/slide" Target="/ppt/slides/slide5.xml" Id="Rbb81e73610714038" /><Relationship Type="http://schemas.openxmlformats.org/officeDocument/2006/relationships/slide" Target="/ppt/slides/slide6.xml" Id="Rd29d9c6c2e864ccd" /><Relationship Type="http://schemas.openxmlformats.org/officeDocument/2006/relationships/slide" Target="/ppt/slides/slide7.xml" Id="Ra9700b89a29e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5b24ffe3d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86cf70cf94a39" /><Relationship Type="http://schemas.openxmlformats.org/officeDocument/2006/relationships/theme" Target="/ppt/slideMasters/theme/theme1.xml" Id="R782301412e6c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386cf70cf94a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a37b0014444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51e72117849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d848ae2cc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74ca1449f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361cb6c0c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a35c18cf7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d63ae20d6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RTB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3 813 006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ISDAHL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894 058 072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