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35059a99645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587371c7742cb"/>
  </p:sldMasterIdLst>
  <p:sldIdLst>
    <p:sldId xmlns:r="http://schemas.openxmlformats.org/officeDocument/2006/relationships" id="256" r:id="R58d7163050464dc2"/>
    <p:sldId xmlns:r="http://schemas.openxmlformats.org/officeDocument/2006/relationships" id="257" r:id="R2056dc1b07e44a2a"/>
    <p:sldId xmlns:r="http://schemas.openxmlformats.org/officeDocument/2006/relationships" id="258" r:id="Rbf727ae530f24d08"/>
    <p:sldId xmlns:r="http://schemas.openxmlformats.org/officeDocument/2006/relationships" id="259" r:id="Rbd0e35342fc84882"/>
    <p:sldId xmlns:r="http://schemas.openxmlformats.org/officeDocument/2006/relationships" id="260" r:id="R9bd45e36e49241b2"/>
    <p:sldId xmlns:r="http://schemas.openxmlformats.org/officeDocument/2006/relationships" id="261" r:id="Rc773aacff7e847a8"/>
    <p:sldId xmlns:r="http://schemas.openxmlformats.org/officeDocument/2006/relationships" id="262" r:id="R3715c72171db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587371c7742cb" /><Relationship Type="http://schemas.openxmlformats.org/officeDocument/2006/relationships/slide" Target="/ppt/slides/slide1.xml" Id="R58d7163050464dc2" /><Relationship Type="http://schemas.openxmlformats.org/officeDocument/2006/relationships/slide" Target="/ppt/slides/slide2.xml" Id="R2056dc1b07e44a2a" /><Relationship Type="http://schemas.openxmlformats.org/officeDocument/2006/relationships/slide" Target="/ppt/slides/slide3.xml" Id="Rbf727ae530f24d08" /><Relationship Type="http://schemas.openxmlformats.org/officeDocument/2006/relationships/slide" Target="/ppt/slides/slide4.xml" Id="Rbd0e35342fc84882" /><Relationship Type="http://schemas.openxmlformats.org/officeDocument/2006/relationships/slide" Target="/ppt/slides/slide5.xml" Id="R9bd45e36e49241b2" /><Relationship Type="http://schemas.openxmlformats.org/officeDocument/2006/relationships/slide" Target="/ppt/slides/slide6.xml" Id="Rc773aacff7e847a8" /><Relationship Type="http://schemas.openxmlformats.org/officeDocument/2006/relationships/slide" Target="/ppt/slides/slide7.xml" Id="R3715c72171db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f6829f580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078b40fbe4bf4" /><Relationship Type="http://schemas.openxmlformats.org/officeDocument/2006/relationships/theme" Target="/ppt/slideMasters/theme/theme1.xml" Id="R9885f54aff4e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078b40fbe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119da90a6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371c35bef41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68e243f154b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d5461586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de9e6a9184f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f45e4f1f44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3f1a27cf2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32 749 319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32 749 319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894 620 072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