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3708dddc214e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f018a35a064010"/>
  </p:sldMasterIdLst>
  <p:sldIdLst>
    <p:sldId xmlns:r="http://schemas.openxmlformats.org/officeDocument/2006/relationships" id="256" r:id="R847880c58a1c4010"/>
    <p:sldId xmlns:r="http://schemas.openxmlformats.org/officeDocument/2006/relationships" id="257" r:id="Rc80f698abd094f3d"/>
    <p:sldId xmlns:r="http://schemas.openxmlformats.org/officeDocument/2006/relationships" id="258" r:id="Rbb655cd2c9bd455d"/>
    <p:sldId xmlns:r="http://schemas.openxmlformats.org/officeDocument/2006/relationships" id="259" r:id="Re40d6e0336b848d9"/>
    <p:sldId xmlns:r="http://schemas.openxmlformats.org/officeDocument/2006/relationships" id="260" r:id="Rbdedac83fbc44ed9"/>
    <p:sldId xmlns:r="http://schemas.openxmlformats.org/officeDocument/2006/relationships" id="261" r:id="R3c8ef004becd4a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f018a35a064010" /><Relationship Type="http://schemas.openxmlformats.org/officeDocument/2006/relationships/slide" Target="/ppt/slides/slide1.xml" Id="R847880c58a1c4010" /><Relationship Type="http://schemas.openxmlformats.org/officeDocument/2006/relationships/slide" Target="/ppt/slides/slide2.xml" Id="Rc80f698abd094f3d" /><Relationship Type="http://schemas.openxmlformats.org/officeDocument/2006/relationships/slide" Target="/ppt/slides/slide3.xml" Id="Rbb655cd2c9bd455d" /><Relationship Type="http://schemas.openxmlformats.org/officeDocument/2006/relationships/slide" Target="/ppt/slides/slide4.xml" Id="Re40d6e0336b848d9" /><Relationship Type="http://schemas.openxmlformats.org/officeDocument/2006/relationships/slide" Target="/ppt/slides/slide5.xml" Id="Rbdedac83fbc44ed9" /><Relationship Type="http://schemas.openxmlformats.org/officeDocument/2006/relationships/slide" Target="/ppt/slides/slide6.xml" Id="R3c8ef004becd4a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99703f0c394b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d00602d70436b" /><Relationship Type="http://schemas.openxmlformats.org/officeDocument/2006/relationships/theme" Target="/ppt/slideMasters/theme/theme1.xml" Id="Rd533b81a353545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ad00602d7043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84c396c2749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1cf80392d41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41af5f8f14b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a0454b6b64f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f7ce83aa148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cd13e495440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TINGVOLL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Vågavegen 147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6630 Tingvoll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53 45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post@itingvoll.no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www.itingvoll.no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894 707 992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