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b96dc09e4243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85439396cd48fc"/>
  </p:sldMasterIdLst>
  <p:sldIdLst>
    <p:sldId xmlns:r="http://schemas.openxmlformats.org/officeDocument/2006/relationships" id="256" r:id="R797a7327fb294162"/>
    <p:sldId xmlns:r="http://schemas.openxmlformats.org/officeDocument/2006/relationships" id="257" r:id="R0b6566c9fbcb41ec"/>
    <p:sldId xmlns:r="http://schemas.openxmlformats.org/officeDocument/2006/relationships" id="258" r:id="Re3a770f0488547bc"/>
    <p:sldId xmlns:r="http://schemas.openxmlformats.org/officeDocument/2006/relationships" id="259" r:id="R8e1f13bd98b54954"/>
    <p:sldId xmlns:r="http://schemas.openxmlformats.org/officeDocument/2006/relationships" id="260" r:id="Rf5ba176e00554981"/>
    <p:sldId xmlns:r="http://schemas.openxmlformats.org/officeDocument/2006/relationships" id="261" r:id="R6a19514dcf404e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5439396cd48fc" /><Relationship Type="http://schemas.openxmlformats.org/officeDocument/2006/relationships/slide" Target="/ppt/slides/slide1.xml" Id="R797a7327fb294162" /><Relationship Type="http://schemas.openxmlformats.org/officeDocument/2006/relationships/slide" Target="/ppt/slides/slide2.xml" Id="R0b6566c9fbcb41ec" /><Relationship Type="http://schemas.openxmlformats.org/officeDocument/2006/relationships/slide" Target="/ppt/slides/slide3.xml" Id="Re3a770f0488547bc" /><Relationship Type="http://schemas.openxmlformats.org/officeDocument/2006/relationships/slide" Target="/ppt/slides/slide4.xml" Id="R8e1f13bd98b54954" /><Relationship Type="http://schemas.openxmlformats.org/officeDocument/2006/relationships/slide" Target="/ppt/slides/slide5.xml" Id="Rf5ba176e00554981" /><Relationship Type="http://schemas.openxmlformats.org/officeDocument/2006/relationships/slide" Target="/ppt/slides/slide6.xml" Id="R6a19514dcf404e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1d61f0db547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b35856bbc48bd" /><Relationship Type="http://schemas.openxmlformats.org/officeDocument/2006/relationships/theme" Target="/ppt/slideMasters/theme/theme1.xml" Id="R083d7d8954e3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db35856bbc48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f298d824f4b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aca732cfa42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4e273ba3f49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99e8a7aca4d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28d439dd841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bd5a5235b41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TINGVOLL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TINGVOLL ble etablert [år] og holder til i Tingvoll.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−7 797 029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52 998 825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422 013 526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434 538 731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6630 Tingvoll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894 707 992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