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4188a53ec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e8f3822844f1e"/>
  </p:sldMasterIdLst>
  <p:sldIdLst>
    <p:sldId xmlns:r="http://schemas.openxmlformats.org/officeDocument/2006/relationships" id="256" r:id="R416bb21c45fc44f6"/>
    <p:sldId xmlns:r="http://schemas.openxmlformats.org/officeDocument/2006/relationships" id="257" r:id="R927993a4078441e6"/>
    <p:sldId xmlns:r="http://schemas.openxmlformats.org/officeDocument/2006/relationships" id="258" r:id="Rec85a2aa5ce2402e"/>
    <p:sldId xmlns:r="http://schemas.openxmlformats.org/officeDocument/2006/relationships" id="259" r:id="R759f7451679c42a7"/>
    <p:sldId xmlns:r="http://schemas.openxmlformats.org/officeDocument/2006/relationships" id="260" r:id="R85ad4b460065437a"/>
    <p:sldId xmlns:r="http://schemas.openxmlformats.org/officeDocument/2006/relationships" id="261" r:id="R50a49055b8344a7f"/>
    <p:sldId xmlns:r="http://schemas.openxmlformats.org/officeDocument/2006/relationships" id="262" r:id="R95b058b83682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e8f3822844f1e" /><Relationship Type="http://schemas.openxmlformats.org/officeDocument/2006/relationships/slide" Target="/ppt/slides/slide1.xml" Id="R416bb21c45fc44f6" /><Relationship Type="http://schemas.openxmlformats.org/officeDocument/2006/relationships/slide" Target="/ppt/slides/slide2.xml" Id="R927993a4078441e6" /><Relationship Type="http://schemas.openxmlformats.org/officeDocument/2006/relationships/slide" Target="/ppt/slides/slide3.xml" Id="Rec85a2aa5ce2402e" /><Relationship Type="http://schemas.openxmlformats.org/officeDocument/2006/relationships/slide" Target="/ppt/slides/slide4.xml" Id="R759f7451679c42a7" /><Relationship Type="http://schemas.openxmlformats.org/officeDocument/2006/relationships/slide" Target="/ppt/slides/slide5.xml" Id="R85ad4b460065437a" /><Relationship Type="http://schemas.openxmlformats.org/officeDocument/2006/relationships/slide" Target="/ppt/slides/slide6.xml" Id="R50a49055b8344a7f" /><Relationship Type="http://schemas.openxmlformats.org/officeDocument/2006/relationships/slide" Target="/ppt/slides/slide7.xml" Id="R95b058b83682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f329161f0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da4ec9c246e4" /><Relationship Type="http://schemas.openxmlformats.org/officeDocument/2006/relationships/theme" Target="/ppt/slideMasters/theme/theme1.xml" Id="R8e1af56917fe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eda4ec9c2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c79c711c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ebe4bd70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3b37c116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09b084a1a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b99be3be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5ea45843f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7a1f31306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HOTT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1 193 362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5 047 101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8 263 967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OTTEM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www.tottem.no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894 846 682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HOTT AS</a:t>
            </a:r>
          </a:p>
        </p:txBody>
      </p:sp>
    </p:spTree>
  </p:cSld>
  <p:clrMapOvr>
    <a:masterClrMapping xmlns:a="http://schemas.openxmlformats.org/drawingml/2006/main"/>
  </p:clrMapOvr>
</p:sld>
</file>