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6908a5175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8fdb84d154f6a"/>
  </p:sldMasterIdLst>
  <p:sldIdLst>
    <p:sldId xmlns:r="http://schemas.openxmlformats.org/officeDocument/2006/relationships" id="256" r:id="R06da7d4df8c34fe7"/>
    <p:sldId xmlns:r="http://schemas.openxmlformats.org/officeDocument/2006/relationships" id="257" r:id="Ra79c19613e7049a5"/>
    <p:sldId xmlns:r="http://schemas.openxmlformats.org/officeDocument/2006/relationships" id="258" r:id="Rdc4a547897d5430c"/>
    <p:sldId xmlns:r="http://schemas.openxmlformats.org/officeDocument/2006/relationships" id="259" r:id="R799d4e7ab0904a01"/>
    <p:sldId xmlns:r="http://schemas.openxmlformats.org/officeDocument/2006/relationships" id="260" r:id="R76675c13eacf4b01"/>
    <p:sldId xmlns:r="http://schemas.openxmlformats.org/officeDocument/2006/relationships" id="261" r:id="R106d2b35421049fb"/>
    <p:sldId xmlns:r="http://schemas.openxmlformats.org/officeDocument/2006/relationships" id="262" r:id="R3ce7c4e8b98945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8fdb84d154f6a" /><Relationship Type="http://schemas.openxmlformats.org/officeDocument/2006/relationships/slide" Target="/ppt/slides/slide1.xml" Id="R06da7d4df8c34fe7" /><Relationship Type="http://schemas.openxmlformats.org/officeDocument/2006/relationships/slide" Target="/ppt/slides/slide2.xml" Id="Ra79c19613e7049a5" /><Relationship Type="http://schemas.openxmlformats.org/officeDocument/2006/relationships/slide" Target="/ppt/slides/slide3.xml" Id="Rdc4a547897d5430c" /><Relationship Type="http://schemas.openxmlformats.org/officeDocument/2006/relationships/slide" Target="/ppt/slides/slide4.xml" Id="R799d4e7ab0904a01" /><Relationship Type="http://schemas.openxmlformats.org/officeDocument/2006/relationships/slide" Target="/ppt/slides/slide5.xml" Id="R76675c13eacf4b01" /><Relationship Type="http://schemas.openxmlformats.org/officeDocument/2006/relationships/slide" Target="/ppt/slides/slide6.xml" Id="R106d2b35421049fb" /><Relationship Type="http://schemas.openxmlformats.org/officeDocument/2006/relationships/slide" Target="/ppt/slides/slide7.xml" Id="R3ce7c4e8b98945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250eb1c38b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1180ff3c2497f" /><Relationship Type="http://schemas.openxmlformats.org/officeDocument/2006/relationships/theme" Target="/ppt/slideMasters/theme/theme1.xml" Id="R6eb343e1f0b1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1180ff3c2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d9739b276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4916deda6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6acafa23e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45407ef54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4cdc45b9e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54c3a2752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5e0d7afd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