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dd982cb9f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e0f53e4be4e65"/>
  </p:sldMasterIdLst>
  <p:sldIdLst>
    <p:sldId xmlns:r="http://schemas.openxmlformats.org/officeDocument/2006/relationships" id="256" r:id="R8d72577ce6ea4cdb"/>
    <p:sldId xmlns:r="http://schemas.openxmlformats.org/officeDocument/2006/relationships" id="257" r:id="R2d5c92daa5554e29"/>
    <p:sldId xmlns:r="http://schemas.openxmlformats.org/officeDocument/2006/relationships" id="258" r:id="R7007fc633174471f"/>
    <p:sldId xmlns:r="http://schemas.openxmlformats.org/officeDocument/2006/relationships" id="259" r:id="R1b359157679c441e"/>
    <p:sldId xmlns:r="http://schemas.openxmlformats.org/officeDocument/2006/relationships" id="260" r:id="R716fec5e77774c05"/>
    <p:sldId xmlns:r="http://schemas.openxmlformats.org/officeDocument/2006/relationships" id="261" r:id="Ra5c4e6b4eb9f4983"/>
    <p:sldId xmlns:r="http://schemas.openxmlformats.org/officeDocument/2006/relationships" id="262" r:id="R41b97b780b84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e0f53e4be4e65" /><Relationship Type="http://schemas.openxmlformats.org/officeDocument/2006/relationships/slide" Target="/ppt/slides/slide1.xml" Id="R8d72577ce6ea4cdb" /><Relationship Type="http://schemas.openxmlformats.org/officeDocument/2006/relationships/slide" Target="/ppt/slides/slide2.xml" Id="R2d5c92daa5554e29" /><Relationship Type="http://schemas.openxmlformats.org/officeDocument/2006/relationships/slide" Target="/ppt/slides/slide3.xml" Id="R7007fc633174471f" /><Relationship Type="http://schemas.openxmlformats.org/officeDocument/2006/relationships/slide" Target="/ppt/slides/slide4.xml" Id="R1b359157679c441e" /><Relationship Type="http://schemas.openxmlformats.org/officeDocument/2006/relationships/slide" Target="/ppt/slides/slide5.xml" Id="R716fec5e77774c05" /><Relationship Type="http://schemas.openxmlformats.org/officeDocument/2006/relationships/slide" Target="/ppt/slides/slide6.xml" Id="Ra5c4e6b4eb9f4983" /><Relationship Type="http://schemas.openxmlformats.org/officeDocument/2006/relationships/slide" Target="/ppt/slides/slide7.xml" Id="R41b97b780b84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2570d2d0d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e33c0c7b349d0" /><Relationship Type="http://schemas.openxmlformats.org/officeDocument/2006/relationships/theme" Target="/ppt/slideMasters/theme/theme1.xml" Id="Rde806d5be3e9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e33c0c7b3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e668c1c2f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65d38c2b6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0d0362619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eb4750a07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d44a34365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50b13b67a43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59d170c9749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KOFF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KOFF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28 806 118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30 522 037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MUNTHE AASBØ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895 403 962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